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  <p:sldMasterId id="2147483922" r:id="rId5"/>
  </p:sldMasterIdLst>
  <p:notesMasterIdLst>
    <p:notesMasterId r:id="rId20"/>
  </p:notesMasterIdLst>
  <p:handoutMasterIdLst>
    <p:handoutMasterId r:id="rId21"/>
  </p:handoutMasterIdLst>
  <p:sldIdLst>
    <p:sldId id="460" r:id="rId6"/>
    <p:sldId id="445" r:id="rId7"/>
    <p:sldId id="454" r:id="rId8"/>
    <p:sldId id="472" r:id="rId9"/>
    <p:sldId id="462" r:id="rId10"/>
    <p:sldId id="463" r:id="rId11"/>
    <p:sldId id="461" r:id="rId12"/>
    <p:sldId id="455" r:id="rId13"/>
    <p:sldId id="466" r:id="rId14"/>
    <p:sldId id="465" r:id="rId15"/>
    <p:sldId id="468" r:id="rId16"/>
    <p:sldId id="470" r:id="rId17"/>
    <p:sldId id="471" r:id="rId18"/>
    <p:sldId id="458" r:id="rId19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96"/>
    <p:restoredTop sz="96312"/>
  </p:normalViewPr>
  <p:slideViewPr>
    <p:cSldViewPr snapToGrid="0">
      <p:cViewPr varScale="1">
        <p:scale>
          <a:sx n="129" d="100"/>
          <a:sy n="129" d="100"/>
        </p:scale>
        <p:origin x="240" y="89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8/10/relationships/authors" Target="author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313D7E-3461-46BF-9270-B2447DE1EA3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3D3B6E2-886A-407C-92C4-6EAF9DB9B656}">
      <dgm:prSet/>
      <dgm:spPr/>
      <dgm:t>
        <a:bodyPr/>
        <a:lstStyle/>
        <a:p>
          <a:r>
            <a:rPr lang="en-US" b="0" i="0" dirty="0"/>
            <a:t>Source code that is made available to public</a:t>
          </a:r>
          <a:endParaRPr lang="en-US" dirty="0"/>
        </a:p>
      </dgm:t>
    </dgm:pt>
    <dgm:pt modelId="{8893D3C8-E26A-4014-AA93-9E853B499934}" type="parTrans" cxnId="{4E33887C-A12E-4E9B-9EA0-E20A7512016F}">
      <dgm:prSet/>
      <dgm:spPr/>
      <dgm:t>
        <a:bodyPr/>
        <a:lstStyle/>
        <a:p>
          <a:endParaRPr lang="en-US"/>
        </a:p>
      </dgm:t>
    </dgm:pt>
    <dgm:pt modelId="{47FBD7C1-8E1B-4967-8159-9108F974CE60}" type="sibTrans" cxnId="{4E33887C-A12E-4E9B-9EA0-E20A7512016F}">
      <dgm:prSet/>
      <dgm:spPr/>
      <dgm:t>
        <a:bodyPr/>
        <a:lstStyle/>
        <a:p>
          <a:endParaRPr lang="en-US"/>
        </a:p>
      </dgm:t>
    </dgm:pt>
    <dgm:pt modelId="{C2F3F170-B7E2-43C5-A429-7949C355AF1D}">
      <dgm:prSet/>
      <dgm:spPr/>
      <dgm:t>
        <a:bodyPr/>
        <a:lstStyle/>
        <a:p>
          <a:r>
            <a:rPr lang="en-US"/>
            <a:t>Decentralized and collaborative</a:t>
          </a:r>
        </a:p>
      </dgm:t>
    </dgm:pt>
    <dgm:pt modelId="{9D658AE6-DD2E-49EF-95B6-8692C4440E0F}" type="parTrans" cxnId="{872115F8-289B-4B16-9E84-97691A5B2B0D}">
      <dgm:prSet/>
      <dgm:spPr/>
      <dgm:t>
        <a:bodyPr/>
        <a:lstStyle/>
        <a:p>
          <a:endParaRPr lang="en-US"/>
        </a:p>
      </dgm:t>
    </dgm:pt>
    <dgm:pt modelId="{158635A1-3BE6-4D71-ADF8-B7102BACA63C}" type="sibTrans" cxnId="{872115F8-289B-4B16-9E84-97691A5B2B0D}">
      <dgm:prSet/>
      <dgm:spPr/>
      <dgm:t>
        <a:bodyPr/>
        <a:lstStyle/>
        <a:p>
          <a:endParaRPr lang="en-US"/>
        </a:p>
      </dgm:t>
    </dgm:pt>
    <dgm:pt modelId="{FFDCDDF5-2CCC-4DFF-9937-0946A3D9BB29}">
      <dgm:prSet/>
      <dgm:spPr/>
      <dgm:t>
        <a:bodyPr/>
        <a:lstStyle/>
        <a:p>
          <a:r>
            <a:rPr lang="en-US" b="0" i="0" dirty="0"/>
            <a:t>Allow anyone to study, modify, enhance or re-engineer a program’s code and distribute under a permissive license</a:t>
          </a:r>
          <a:endParaRPr lang="en-US" dirty="0"/>
        </a:p>
      </dgm:t>
    </dgm:pt>
    <dgm:pt modelId="{0ED88300-9049-466B-8394-30E30A5BDD6E}" type="parTrans" cxnId="{6C9DDEAE-02A5-4EFE-A3D2-C652D8A13AC0}">
      <dgm:prSet/>
      <dgm:spPr/>
      <dgm:t>
        <a:bodyPr/>
        <a:lstStyle/>
        <a:p>
          <a:endParaRPr lang="en-US"/>
        </a:p>
      </dgm:t>
    </dgm:pt>
    <dgm:pt modelId="{BD9519F4-5438-409C-981C-FE63198188A5}" type="sibTrans" cxnId="{6C9DDEAE-02A5-4EFE-A3D2-C652D8A13AC0}">
      <dgm:prSet/>
      <dgm:spPr/>
      <dgm:t>
        <a:bodyPr/>
        <a:lstStyle/>
        <a:p>
          <a:endParaRPr lang="en-US"/>
        </a:p>
      </dgm:t>
    </dgm:pt>
    <dgm:pt modelId="{BCBE1459-9915-4067-B66C-FA3A6559CFD6}" type="pres">
      <dgm:prSet presAssocID="{3D313D7E-3461-46BF-9270-B2447DE1EA38}" presName="root" presStyleCnt="0">
        <dgm:presLayoutVars>
          <dgm:dir/>
          <dgm:resizeHandles val="exact"/>
        </dgm:presLayoutVars>
      </dgm:prSet>
      <dgm:spPr/>
    </dgm:pt>
    <dgm:pt modelId="{D7587E42-256D-4464-B637-46388DA1F835}" type="pres">
      <dgm:prSet presAssocID="{63D3B6E2-886A-407C-92C4-6EAF9DB9B656}" presName="compNode" presStyleCnt="0"/>
      <dgm:spPr/>
    </dgm:pt>
    <dgm:pt modelId="{4F6321DF-07F3-41FD-82E0-C13CFBDD2361}" type="pres">
      <dgm:prSet presAssocID="{63D3B6E2-886A-407C-92C4-6EAF9DB9B6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7AD3606-79FC-4AFC-8099-5C7B6C6E90D5}" type="pres">
      <dgm:prSet presAssocID="{63D3B6E2-886A-407C-92C4-6EAF9DB9B656}" presName="spaceRect" presStyleCnt="0"/>
      <dgm:spPr/>
    </dgm:pt>
    <dgm:pt modelId="{F4005F9D-172E-46C8-98E2-CBF5C7FBA8B0}" type="pres">
      <dgm:prSet presAssocID="{63D3B6E2-886A-407C-92C4-6EAF9DB9B656}" presName="textRect" presStyleLbl="revTx" presStyleIdx="0" presStyleCnt="3">
        <dgm:presLayoutVars>
          <dgm:chMax val="1"/>
          <dgm:chPref val="1"/>
        </dgm:presLayoutVars>
      </dgm:prSet>
      <dgm:spPr/>
    </dgm:pt>
    <dgm:pt modelId="{8FF3940E-8015-4AB9-A8B6-A74083A95C1D}" type="pres">
      <dgm:prSet presAssocID="{47FBD7C1-8E1B-4967-8159-9108F974CE60}" presName="sibTrans" presStyleCnt="0"/>
      <dgm:spPr/>
    </dgm:pt>
    <dgm:pt modelId="{30759618-9901-4440-B7B6-7DC986C6F36F}" type="pres">
      <dgm:prSet presAssocID="{C2F3F170-B7E2-43C5-A429-7949C355AF1D}" presName="compNode" presStyleCnt="0"/>
      <dgm:spPr/>
    </dgm:pt>
    <dgm:pt modelId="{D01369B4-155C-4E37-80C3-11454A0965C5}" type="pres">
      <dgm:prSet presAssocID="{C2F3F170-B7E2-43C5-A429-7949C355AF1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1796CBDC-08E7-4CBA-BF4C-672E3A447E30}" type="pres">
      <dgm:prSet presAssocID="{C2F3F170-B7E2-43C5-A429-7949C355AF1D}" presName="spaceRect" presStyleCnt="0"/>
      <dgm:spPr/>
    </dgm:pt>
    <dgm:pt modelId="{6C88BDA9-79C3-4DED-91EB-C2BFB834C7C3}" type="pres">
      <dgm:prSet presAssocID="{C2F3F170-B7E2-43C5-A429-7949C355AF1D}" presName="textRect" presStyleLbl="revTx" presStyleIdx="1" presStyleCnt="3">
        <dgm:presLayoutVars>
          <dgm:chMax val="1"/>
          <dgm:chPref val="1"/>
        </dgm:presLayoutVars>
      </dgm:prSet>
      <dgm:spPr/>
    </dgm:pt>
    <dgm:pt modelId="{B6663E00-47EC-4D9A-931F-11710E5EDD5C}" type="pres">
      <dgm:prSet presAssocID="{158635A1-3BE6-4D71-ADF8-B7102BACA63C}" presName="sibTrans" presStyleCnt="0"/>
      <dgm:spPr/>
    </dgm:pt>
    <dgm:pt modelId="{E78F15A6-3B00-47B7-B465-ABF612459E10}" type="pres">
      <dgm:prSet presAssocID="{FFDCDDF5-2CCC-4DFF-9937-0946A3D9BB29}" presName="compNode" presStyleCnt="0"/>
      <dgm:spPr/>
    </dgm:pt>
    <dgm:pt modelId="{F87D27BC-A46D-4C4A-9601-AD04F1C5B18E}" type="pres">
      <dgm:prSet presAssocID="{FFDCDDF5-2CCC-4DFF-9937-0946A3D9BB2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6AACA55-BE46-471C-AAA4-9B6C92972473}" type="pres">
      <dgm:prSet presAssocID="{FFDCDDF5-2CCC-4DFF-9937-0946A3D9BB29}" presName="spaceRect" presStyleCnt="0"/>
      <dgm:spPr/>
    </dgm:pt>
    <dgm:pt modelId="{3E37F250-9917-4B1F-B266-C4F3D5862123}" type="pres">
      <dgm:prSet presAssocID="{FFDCDDF5-2CCC-4DFF-9937-0946A3D9BB2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1BA4F1F-A980-48C5-B8C7-8311008D8333}" type="presOf" srcId="{3D313D7E-3461-46BF-9270-B2447DE1EA38}" destId="{BCBE1459-9915-4067-B66C-FA3A6559CFD6}" srcOrd="0" destOrd="0" presId="urn:microsoft.com/office/officeart/2018/2/layout/IconLabelList"/>
    <dgm:cxn modelId="{4E33887C-A12E-4E9B-9EA0-E20A7512016F}" srcId="{3D313D7E-3461-46BF-9270-B2447DE1EA38}" destId="{63D3B6E2-886A-407C-92C4-6EAF9DB9B656}" srcOrd="0" destOrd="0" parTransId="{8893D3C8-E26A-4014-AA93-9E853B499934}" sibTransId="{47FBD7C1-8E1B-4967-8159-9108F974CE60}"/>
    <dgm:cxn modelId="{D2E73E96-38F9-4609-AF71-12485B6AD4EC}" type="presOf" srcId="{63D3B6E2-886A-407C-92C4-6EAF9DB9B656}" destId="{F4005F9D-172E-46C8-98E2-CBF5C7FBA8B0}" srcOrd="0" destOrd="0" presId="urn:microsoft.com/office/officeart/2018/2/layout/IconLabelList"/>
    <dgm:cxn modelId="{6C9DDEAE-02A5-4EFE-A3D2-C652D8A13AC0}" srcId="{3D313D7E-3461-46BF-9270-B2447DE1EA38}" destId="{FFDCDDF5-2CCC-4DFF-9937-0946A3D9BB29}" srcOrd="2" destOrd="0" parTransId="{0ED88300-9049-466B-8394-30E30A5BDD6E}" sibTransId="{BD9519F4-5438-409C-981C-FE63198188A5}"/>
    <dgm:cxn modelId="{B34651B1-E972-4B5E-A96E-6EB27D003072}" type="presOf" srcId="{FFDCDDF5-2CCC-4DFF-9937-0946A3D9BB29}" destId="{3E37F250-9917-4B1F-B266-C4F3D5862123}" srcOrd="0" destOrd="0" presId="urn:microsoft.com/office/officeart/2018/2/layout/IconLabelList"/>
    <dgm:cxn modelId="{E8B4DBE8-3DD7-4A01-ADA8-B9EB9C036BB4}" type="presOf" srcId="{C2F3F170-B7E2-43C5-A429-7949C355AF1D}" destId="{6C88BDA9-79C3-4DED-91EB-C2BFB834C7C3}" srcOrd="0" destOrd="0" presId="urn:microsoft.com/office/officeart/2018/2/layout/IconLabelList"/>
    <dgm:cxn modelId="{872115F8-289B-4B16-9E84-97691A5B2B0D}" srcId="{3D313D7E-3461-46BF-9270-B2447DE1EA38}" destId="{C2F3F170-B7E2-43C5-A429-7949C355AF1D}" srcOrd="1" destOrd="0" parTransId="{9D658AE6-DD2E-49EF-95B6-8692C4440E0F}" sibTransId="{158635A1-3BE6-4D71-ADF8-B7102BACA63C}"/>
    <dgm:cxn modelId="{160CBEF6-929D-4361-9E26-10BDA19C7783}" type="presParOf" srcId="{BCBE1459-9915-4067-B66C-FA3A6559CFD6}" destId="{D7587E42-256D-4464-B637-46388DA1F835}" srcOrd="0" destOrd="0" presId="urn:microsoft.com/office/officeart/2018/2/layout/IconLabelList"/>
    <dgm:cxn modelId="{3E1B6C33-27FF-4741-B886-D5E5F24C7D54}" type="presParOf" srcId="{D7587E42-256D-4464-B637-46388DA1F835}" destId="{4F6321DF-07F3-41FD-82E0-C13CFBDD2361}" srcOrd="0" destOrd="0" presId="urn:microsoft.com/office/officeart/2018/2/layout/IconLabelList"/>
    <dgm:cxn modelId="{8E2B4335-98D7-4A2F-9553-65C41B04B9F7}" type="presParOf" srcId="{D7587E42-256D-4464-B637-46388DA1F835}" destId="{A7AD3606-79FC-4AFC-8099-5C7B6C6E90D5}" srcOrd="1" destOrd="0" presId="urn:microsoft.com/office/officeart/2018/2/layout/IconLabelList"/>
    <dgm:cxn modelId="{EF4AF3AD-715D-49FC-AF04-8975D57A6CAE}" type="presParOf" srcId="{D7587E42-256D-4464-B637-46388DA1F835}" destId="{F4005F9D-172E-46C8-98E2-CBF5C7FBA8B0}" srcOrd="2" destOrd="0" presId="urn:microsoft.com/office/officeart/2018/2/layout/IconLabelList"/>
    <dgm:cxn modelId="{F14DDAED-419A-4CFA-BBB7-4DEFC160E04B}" type="presParOf" srcId="{BCBE1459-9915-4067-B66C-FA3A6559CFD6}" destId="{8FF3940E-8015-4AB9-A8B6-A74083A95C1D}" srcOrd="1" destOrd="0" presId="urn:microsoft.com/office/officeart/2018/2/layout/IconLabelList"/>
    <dgm:cxn modelId="{205CD66B-1B48-4654-81BD-FEE38B91DDEE}" type="presParOf" srcId="{BCBE1459-9915-4067-B66C-FA3A6559CFD6}" destId="{30759618-9901-4440-B7B6-7DC986C6F36F}" srcOrd="2" destOrd="0" presId="urn:microsoft.com/office/officeart/2018/2/layout/IconLabelList"/>
    <dgm:cxn modelId="{5CD377A0-D23E-40EE-AD65-40045C809C17}" type="presParOf" srcId="{30759618-9901-4440-B7B6-7DC986C6F36F}" destId="{D01369B4-155C-4E37-80C3-11454A0965C5}" srcOrd="0" destOrd="0" presId="urn:microsoft.com/office/officeart/2018/2/layout/IconLabelList"/>
    <dgm:cxn modelId="{EFB44627-95BF-4E51-80ED-0867E43B2DDF}" type="presParOf" srcId="{30759618-9901-4440-B7B6-7DC986C6F36F}" destId="{1796CBDC-08E7-4CBA-BF4C-672E3A447E30}" srcOrd="1" destOrd="0" presId="urn:microsoft.com/office/officeart/2018/2/layout/IconLabelList"/>
    <dgm:cxn modelId="{44DB84DC-E5F3-4440-A5B2-329C1C03FDF3}" type="presParOf" srcId="{30759618-9901-4440-B7B6-7DC986C6F36F}" destId="{6C88BDA9-79C3-4DED-91EB-C2BFB834C7C3}" srcOrd="2" destOrd="0" presId="urn:microsoft.com/office/officeart/2018/2/layout/IconLabelList"/>
    <dgm:cxn modelId="{F62FC1AA-7616-4466-888C-AC570E3EDD25}" type="presParOf" srcId="{BCBE1459-9915-4067-B66C-FA3A6559CFD6}" destId="{B6663E00-47EC-4D9A-931F-11710E5EDD5C}" srcOrd="3" destOrd="0" presId="urn:microsoft.com/office/officeart/2018/2/layout/IconLabelList"/>
    <dgm:cxn modelId="{01F6A716-2B2C-4F39-98B3-23A2FBC89C90}" type="presParOf" srcId="{BCBE1459-9915-4067-B66C-FA3A6559CFD6}" destId="{E78F15A6-3B00-47B7-B465-ABF612459E10}" srcOrd="4" destOrd="0" presId="urn:microsoft.com/office/officeart/2018/2/layout/IconLabelList"/>
    <dgm:cxn modelId="{711656CA-1D88-4D06-8955-6C4AB9AEFCFA}" type="presParOf" srcId="{E78F15A6-3B00-47B7-B465-ABF612459E10}" destId="{F87D27BC-A46D-4C4A-9601-AD04F1C5B18E}" srcOrd="0" destOrd="0" presId="urn:microsoft.com/office/officeart/2018/2/layout/IconLabelList"/>
    <dgm:cxn modelId="{6991D8EF-383E-4BC6-A274-28EB5B3B6D17}" type="presParOf" srcId="{E78F15A6-3B00-47B7-B465-ABF612459E10}" destId="{B6AACA55-BE46-471C-AAA4-9B6C92972473}" srcOrd="1" destOrd="0" presId="urn:microsoft.com/office/officeart/2018/2/layout/IconLabelList"/>
    <dgm:cxn modelId="{32611AFD-285D-4BDA-B160-A6F2D27FCE0C}" type="presParOf" srcId="{E78F15A6-3B00-47B7-B465-ABF612459E10}" destId="{3E37F250-9917-4B1F-B266-C4F3D586212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BE18F2-8E38-4B9F-AB82-FAD4A3813D9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28F6A56A-C4FF-429E-A4C7-C29E89A8F3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Get a chance to up skill yourself</a:t>
          </a:r>
          <a:endParaRPr lang="en-US"/>
        </a:p>
      </dgm:t>
    </dgm:pt>
    <dgm:pt modelId="{61491200-A780-4A5C-BB3D-768B3B12C010}" type="parTrans" cxnId="{23EF488B-A6B0-4A00-A7FA-9307892BE6B0}">
      <dgm:prSet/>
      <dgm:spPr/>
      <dgm:t>
        <a:bodyPr/>
        <a:lstStyle/>
        <a:p>
          <a:endParaRPr lang="en-US"/>
        </a:p>
      </dgm:t>
    </dgm:pt>
    <dgm:pt modelId="{3472DACC-251F-4FF1-AA6B-2B6A83A41B5F}" type="sibTrans" cxnId="{23EF488B-A6B0-4A00-A7FA-9307892BE6B0}">
      <dgm:prSet/>
      <dgm:spPr/>
      <dgm:t>
        <a:bodyPr/>
        <a:lstStyle/>
        <a:p>
          <a:endParaRPr lang="en-US"/>
        </a:p>
      </dgm:t>
    </dgm:pt>
    <dgm:pt modelId="{66723D5C-4CAE-4A02-98BD-FBA771F873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Code, get feedback for contribution, improve, learn</a:t>
          </a:r>
          <a:endParaRPr lang="en-US"/>
        </a:p>
      </dgm:t>
    </dgm:pt>
    <dgm:pt modelId="{A0356D92-58F1-4683-B840-B5B866955A5A}" type="parTrans" cxnId="{A1793C14-5EF4-476F-A1B3-FF48B5872084}">
      <dgm:prSet/>
      <dgm:spPr/>
      <dgm:t>
        <a:bodyPr/>
        <a:lstStyle/>
        <a:p>
          <a:endParaRPr lang="en-US"/>
        </a:p>
      </dgm:t>
    </dgm:pt>
    <dgm:pt modelId="{8FDB34B8-C4E7-4EAA-9BBB-4FBD15142F6B}" type="sibTrans" cxnId="{A1793C14-5EF4-476F-A1B3-FF48B5872084}">
      <dgm:prSet/>
      <dgm:spPr/>
      <dgm:t>
        <a:bodyPr/>
        <a:lstStyle/>
        <a:p>
          <a:endParaRPr lang="en-US"/>
        </a:p>
      </dgm:t>
    </dgm:pt>
    <dgm:pt modelId="{54089440-CDA6-4035-935C-9B1EFF236A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Paying back to the community, global recognition</a:t>
          </a:r>
        </a:p>
      </dgm:t>
    </dgm:pt>
    <dgm:pt modelId="{1A4C8BF2-EC26-45DA-BF7C-75A68EDA7D0F}" type="parTrans" cxnId="{E5BF6DC0-7003-4627-8FC4-E9E09E22A3AF}">
      <dgm:prSet/>
      <dgm:spPr/>
      <dgm:t>
        <a:bodyPr/>
        <a:lstStyle/>
        <a:p>
          <a:endParaRPr lang="en-US"/>
        </a:p>
      </dgm:t>
    </dgm:pt>
    <dgm:pt modelId="{564139E9-75BE-4AB6-AEAE-9F91C664B480}" type="sibTrans" cxnId="{E5BF6DC0-7003-4627-8FC4-E9E09E22A3AF}">
      <dgm:prSet/>
      <dgm:spPr/>
      <dgm:t>
        <a:bodyPr/>
        <a:lstStyle/>
        <a:p>
          <a:endParaRPr lang="en-US"/>
        </a:p>
      </dgm:t>
    </dgm:pt>
    <dgm:pt modelId="{BA3188A0-A8A7-425F-9510-C3EA0F97CA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Make the software better with code and documentation</a:t>
          </a:r>
          <a:endParaRPr lang="en-US"/>
        </a:p>
      </dgm:t>
    </dgm:pt>
    <dgm:pt modelId="{AEAFFD3E-D873-489C-9605-B996E2873F7B}" type="parTrans" cxnId="{9232E1AA-BE98-46E0-BBDC-3E9DB3747AD8}">
      <dgm:prSet/>
      <dgm:spPr/>
      <dgm:t>
        <a:bodyPr/>
        <a:lstStyle/>
        <a:p>
          <a:endParaRPr lang="en-US"/>
        </a:p>
      </dgm:t>
    </dgm:pt>
    <dgm:pt modelId="{8AB597C7-C6E7-46F9-8720-857B67B33C54}" type="sibTrans" cxnId="{9232E1AA-BE98-46E0-BBDC-3E9DB3747AD8}">
      <dgm:prSet/>
      <dgm:spPr/>
      <dgm:t>
        <a:bodyPr/>
        <a:lstStyle/>
        <a:p>
          <a:endParaRPr lang="en-US"/>
        </a:p>
      </dgm:t>
    </dgm:pt>
    <dgm:pt modelId="{871A8051-15BB-4D69-B2CE-BA4442D9AB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Meet like-minded people, build networks and communities</a:t>
          </a:r>
          <a:endParaRPr lang="en-US" dirty="0"/>
        </a:p>
      </dgm:t>
    </dgm:pt>
    <dgm:pt modelId="{C63DA8A8-5CA7-426B-85CF-024176224C0D}" type="parTrans" cxnId="{84BBB3CF-21DD-4F5C-A0D5-3812A280F690}">
      <dgm:prSet/>
      <dgm:spPr/>
      <dgm:t>
        <a:bodyPr/>
        <a:lstStyle/>
        <a:p>
          <a:endParaRPr lang="en-US"/>
        </a:p>
      </dgm:t>
    </dgm:pt>
    <dgm:pt modelId="{42C25A17-B693-4E1C-9652-26E698E0B1A1}" type="sibTrans" cxnId="{84BBB3CF-21DD-4F5C-A0D5-3812A280F690}">
      <dgm:prSet/>
      <dgm:spPr/>
      <dgm:t>
        <a:bodyPr/>
        <a:lstStyle/>
        <a:p>
          <a:endParaRPr lang="en-US"/>
        </a:p>
      </dgm:t>
    </dgm:pt>
    <dgm:pt modelId="{33239C18-7061-4204-80E0-61879552EE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Understand the application development and maintenance cycles</a:t>
          </a:r>
          <a:endParaRPr lang="en-US"/>
        </a:p>
      </dgm:t>
    </dgm:pt>
    <dgm:pt modelId="{3F6785FD-0DA8-470E-85AB-D95F687EE6BD}" type="parTrans" cxnId="{CA2E5E07-353B-4611-BCF2-909E61002F32}">
      <dgm:prSet/>
      <dgm:spPr/>
      <dgm:t>
        <a:bodyPr/>
        <a:lstStyle/>
        <a:p>
          <a:endParaRPr lang="en-US"/>
        </a:p>
      </dgm:t>
    </dgm:pt>
    <dgm:pt modelId="{0F63A91E-11A2-4A68-8280-B73CBA0A0F76}" type="sibTrans" cxnId="{CA2E5E07-353B-4611-BCF2-909E61002F32}">
      <dgm:prSet/>
      <dgm:spPr/>
      <dgm:t>
        <a:bodyPr/>
        <a:lstStyle/>
        <a:p>
          <a:endParaRPr lang="en-US"/>
        </a:p>
      </dgm:t>
    </dgm:pt>
    <dgm:pt modelId="{13233462-AA2C-4321-A038-27B578B79E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Job opportunities</a:t>
          </a:r>
        </a:p>
      </dgm:t>
    </dgm:pt>
    <dgm:pt modelId="{EE934376-69F6-4ADC-8D37-28D6A07F4524}" type="parTrans" cxnId="{7E02BC1B-AB0C-4291-9843-9FC3AFA567EB}">
      <dgm:prSet/>
      <dgm:spPr/>
      <dgm:t>
        <a:bodyPr/>
        <a:lstStyle/>
        <a:p>
          <a:endParaRPr lang="en-US"/>
        </a:p>
      </dgm:t>
    </dgm:pt>
    <dgm:pt modelId="{99CCD3D1-0123-4351-8AB8-701696291227}" type="sibTrans" cxnId="{7E02BC1B-AB0C-4291-9843-9FC3AFA567EB}">
      <dgm:prSet/>
      <dgm:spPr/>
      <dgm:t>
        <a:bodyPr/>
        <a:lstStyle/>
        <a:p>
          <a:endParaRPr lang="en-US"/>
        </a:p>
      </dgm:t>
    </dgm:pt>
    <dgm:pt modelId="{956C63BD-3FFC-42B3-888D-CCF76641D821}" type="pres">
      <dgm:prSet presAssocID="{A6BE18F2-8E38-4B9F-AB82-FAD4A3813D9C}" presName="root" presStyleCnt="0">
        <dgm:presLayoutVars>
          <dgm:dir/>
          <dgm:resizeHandles val="exact"/>
        </dgm:presLayoutVars>
      </dgm:prSet>
      <dgm:spPr/>
    </dgm:pt>
    <dgm:pt modelId="{9A2993F8-E299-4975-A443-0631B4165CC8}" type="pres">
      <dgm:prSet presAssocID="{28F6A56A-C4FF-429E-A4C7-C29E89A8F3E6}" presName="compNode" presStyleCnt="0"/>
      <dgm:spPr/>
    </dgm:pt>
    <dgm:pt modelId="{8E1E28A2-10F4-4EBD-A1C5-2F009D0A9F7C}" type="pres">
      <dgm:prSet presAssocID="{28F6A56A-C4FF-429E-A4C7-C29E89A8F3E6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8EC7D94-B5D9-4004-AC04-4BCA6F44F69B}" type="pres">
      <dgm:prSet presAssocID="{28F6A56A-C4FF-429E-A4C7-C29E89A8F3E6}" presName="spaceRect" presStyleCnt="0"/>
      <dgm:spPr/>
    </dgm:pt>
    <dgm:pt modelId="{035A4D6D-7794-4C2C-82F9-ADE3E8E7E7FE}" type="pres">
      <dgm:prSet presAssocID="{28F6A56A-C4FF-429E-A4C7-C29E89A8F3E6}" presName="textRect" presStyleLbl="revTx" presStyleIdx="0" presStyleCnt="7">
        <dgm:presLayoutVars>
          <dgm:chMax val="1"/>
          <dgm:chPref val="1"/>
        </dgm:presLayoutVars>
      </dgm:prSet>
      <dgm:spPr/>
    </dgm:pt>
    <dgm:pt modelId="{8917E59D-597C-42F3-B4FF-60C48BFEF439}" type="pres">
      <dgm:prSet presAssocID="{3472DACC-251F-4FF1-AA6B-2B6A83A41B5F}" presName="sibTrans" presStyleCnt="0"/>
      <dgm:spPr/>
    </dgm:pt>
    <dgm:pt modelId="{9094196C-5CB6-4036-8D0B-8693704746D2}" type="pres">
      <dgm:prSet presAssocID="{66723D5C-4CAE-4A02-98BD-FBA771F87350}" presName="compNode" presStyleCnt="0"/>
      <dgm:spPr/>
    </dgm:pt>
    <dgm:pt modelId="{D90EC412-2A41-4329-9452-E10EE2426816}" type="pres">
      <dgm:prSet presAssocID="{66723D5C-4CAE-4A02-98BD-FBA771F8735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E4DA5A7-0532-4E65-B34D-9534E1AC0F07}" type="pres">
      <dgm:prSet presAssocID="{66723D5C-4CAE-4A02-98BD-FBA771F87350}" presName="spaceRect" presStyleCnt="0"/>
      <dgm:spPr/>
    </dgm:pt>
    <dgm:pt modelId="{9C64DB3E-A25C-493C-84C0-D9BBAEAEBD95}" type="pres">
      <dgm:prSet presAssocID="{66723D5C-4CAE-4A02-98BD-FBA771F87350}" presName="textRect" presStyleLbl="revTx" presStyleIdx="1" presStyleCnt="7">
        <dgm:presLayoutVars>
          <dgm:chMax val="1"/>
          <dgm:chPref val="1"/>
        </dgm:presLayoutVars>
      </dgm:prSet>
      <dgm:spPr/>
    </dgm:pt>
    <dgm:pt modelId="{E99A367F-72FC-4239-B730-6558F05F4359}" type="pres">
      <dgm:prSet presAssocID="{8FDB34B8-C4E7-4EAA-9BBB-4FBD15142F6B}" presName="sibTrans" presStyleCnt="0"/>
      <dgm:spPr/>
    </dgm:pt>
    <dgm:pt modelId="{2CB4FA40-4C97-41EF-B101-66E77CBA2B3C}" type="pres">
      <dgm:prSet presAssocID="{54089440-CDA6-4035-935C-9B1EFF236A1C}" presName="compNode" presStyleCnt="0"/>
      <dgm:spPr/>
    </dgm:pt>
    <dgm:pt modelId="{462F16DD-6465-4610-8836-F8654764930B}" type="pres">
      <dgm:prSet presAssocID="{54089440-CDA6-4035-935C-9B1EFF236A1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7645531-223C-4C55-ACCF-FE31655F3C17}" type="pres">
      <dgm:prSet presAssocID="{54089440-CDA6-4035-935C-9B1EFF236A1C}" presName="spaceRect" presStyleCnt="0"/>
      <dgm:spPr/>
    </dgm:pt>
    <dgm:pt modelId="{5004231C-DCB4-4590-A930-5B9B8F9C8E4D}" type="pres">
      <dgm:prSet presAssocID="{54089440-CDA6-4035-935C-9B1EFF236A1C}" presName="textRect" presStyleLbl="revTx" presStyleIdx="2" presStyleCnt="7">
        <dgm:presLayoutVars>
          <dgm:chMax val="1"/>
          <dgm:chPref val="1"/>
        </dgm:presLayoutVars>
      </dgm:prSet>
      <dgm:spPr/>
    </dgm:pt>
    <dgm:pt modelId="{B935A045-B624-470A-AE94-F3AB64489271}" type="pres">
      <dgm:prSet presAssocID="{564139E9-75BE-4AB6-AEAE-9F91C664B480}" presName="sibTrans" presStyleCnt="0"/>
      <dgm:spPr/>
    </dgm:pt>
    <dgm:pt modelId="{86D30A1A-6A34-47A3-88C1-56EFD5893ADA}" type="pres">
      <dgm:prSet presAssocID="{BA3188A0-A8A7-425F-9510-C3EA0F97CAEF}" presName="compNode" presStyleCnt="0"/>
      <dgm:spPr/>
    </dgm:pt>
    <dgm:pt modelId="{D734D763-23FB-41F6-9BC5-58E27A10E6FC}" type="pres">
      <dgm:prSet presAssocID="{BA3188A0-A8A7-425F-9510-C3EA0F97CAEF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3412DF4-F066-4FBC-8A1D-81866E3A4F7A}" type="pres">
      <dgm:prSet presAssocID="{BA3188A0-A8A7-425F-9510-C3EA0F97CAEF}" presName="spaceRect" presStyleCnt="0"/>
      <dgm:spPr/>
    </dgm:pt>
    <dgm:pt modelId="{838F2721-ED97-4988-8178-B5DF12FD524D}" type="pres">
      <dgm:prSet presAssocID="{BA3188A0-A8A7-425F-9510-C3EA0F97CAEF}" presName="textRect" presStyleLbl="revTx" presStyleIdx="3" presStyleCnt="7">
        <dgm:presLayoutVars>
          <dgm:chMax val="1"/>
          <dgm:chPref val="1"/>
        </dgm:presLayoutVars>
      </dgm:prSet>
      <dgm:spPr/>
    </dgm:pt>
    <dgm:pt modelId="{9720B4E9-DD09-400C-8D0E-1A6EA66BDF90}" type="pres">
      <dgm:prSet presAssocID="{8AB597C7-C6E7-46F9-8720-857B67B33C54}" presName="sibTrans" presStyleCnt="0"/>
      <dgm:spPr/>
    </dgm:pt>
    <dgm:pt modelId="{4962F523-ABE6-4793-9753-A6E4A96BCECB}" type="pres">
      <dgm:prSet presAssocID="{871A8051-15BB-4D69-B2CE-BA4442D9AB4E}" presName="compNode" presStyleCnt="0"/>
      <dgm:spPr/>
    </dgm:pt>
    <dgm:pt modelId="{A453FE18-934A-45D3-A460-1CF8B5D1F5D9}" type="pres">
      <dgm:prSet presAssocID="{871A8051-15BB-4D69-B2CE-BA4442D9AB4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3B3D3A2A-7FFF-452D-962F-E1ED6046D854}" type="pres">
      <dgm:prSet presAssocID="{871A8051-15BB-4D69-B2CE-BA4442D9AB4E}" presName="spaceRect" presStyleCnt="0"/>
      <dgm:spPr/>
    </dgm:pt>
    <dgm:pt modelId="{4D5467D5-E964-4781-8466-91C3A6177F06}" type="pres">
      <dgm:prSet presAssocID="{871A8051-15BB-4D69-B2CE-BA4442D9AB4E}" presName="textRect" presStyleLbl="revTx" presStyleIdx="4" presStyleCnt="7">
        <dgm:presLayoutVars>
          <dgm:chMax val="1"/>
          <dgm:chPref val="1"/>
        </dgm:presLayoutVars>
      </dgm:prSet>
      <dgm:spPr/>
    </dgm:pt>
    <dgm:pt modelId="{242750E8-E862-4274-A6F2-EF5C4EF5AD43}" type="pres">
      <dgm:prSet presAssocID="{42C25A17-B693-4E1C-9652-26E698E0B1A1}" presName="sibTrans" presStyleCnt="0"/>
      <dgm:spPr/>
    </dgm:pt>
    <dgm:pt modelId="{33864176-6C90-4A71-85AD-D87A64B3C352}" type="pres">
      <dgm:prSet presAssocID="{33239C18-7061-4204-80E0-61879552EE61}" presName="compNode" presStyleCnt="0"/>
      <dgm:spPr/>
    </dgm:pt>
    <dgm:pt modelId="{060D14A5-4060-4BA7-903E-D147F2E4367A}" type="pres">
      <dgm:prSet presAssocID="{33239C18-7061-4204-80E0-61879552EE61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131D1D6E-1106-4C14-A7CE-862BF73A4ACA}" type="pres">
      <dgm:prSet presAssocID="{33239C18-7061-4204-80E0-61879552EE61}" presName="spaceRect" presStyleCnt="0"/>
      <dgm:spPr/>
    </dgm:pt>
    <dgm:pt modelId="{EF80B1DD-B026-4207-8C8F-9861C6C130FE}" type="pres">
      <dgm:prSet presAssocID="{33239C18-7061-4204-80E0-61879552EE61}" presName="textRect" presStyleLbl="revTx" presStyleIdx="5" presStyleCnt="7">
        <dgm:presLayoutVars>
          <dgm:chMax val="1"/>
          <dgm:chPref val="1"/>
        </dgm:presLayoutVars>
      </dgm:prSet>
      <dgm:spPr/>
    </dgm:pt>
    <dgm:pt modelId="{E2EAAFEE-022C-4C24-B541-BAE5E54CA7A6}" type="pres">
      <dgm:prSet presAssocID="{0F63A91E-11A2-4A68-8280-B73CBA0A0F76}" presName="sibTrans" presStyleCnt="0"/>
      <dgm:spPr/>
    </dgm:pt>
    <dgm:pt modelId="{CF790DBE-E07F-494E-AC46-927AC6BEA21A}" type="pres">
      <dgm:prSet presAssocID="{13233462-AA2C-4321-A038-27B578B79E66}" presName="compNode" presStyleCnt="0"/>
      <dgm:spPr/>
    </dgm:pt>
    <dgm:pt modelId="{DA4677F2-1AA3-4D09-8F8E-EF13061E67D7}" type="pres">
      <dgm:prSet presAssocID="{13233462-AA2C-4321-A038-27B578B79E66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7EC627AC-BB9D-4FFA-A450-F08FC80202B4}" type="pres">
      <dgm:prSet presAssocID="{13233462-AA2C-4321-A038-27B578B79E66}" presName="spaceRect" presStyleCnt="0"/>
      <dgm:spPr/>
    </dgm:pt>
    <dgm:pt modelId="{107ECA9E-D1D0-4F5E-ADBA-6AE1AF0CBE4C}" type="pres">
      <dgm:prSet presAssocID="{13233462-AA2C-4321-A038-27B578B79E66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CA2E5E07-353B-4611-BCF2-909E61002F32}" srcId="{A6BE18F2-8E38-4B9F-AB82-FAD4A3813D9C}" destId="{33239C18-7061-4204-80E0-61879552EE61}" srcOrd="5" destOrd="0" parTransId="{3F6785FD-0DA8-470E-85AB-D95F687EE6BD}" sibTransId="{0F63A91E-11A2-4A68-8280-B73CBA0A0F76}"/>
    <dgm:cxn modelId="{A1793C14-5EF4-476F-A1B3-FF48B5872084}" srcId="{A6BE18F2-8E38-4B9F-AB82-FAD4A3813D9C}" destId="{66723D5C-4CAE-4A02-98BD-FBA771F87350}" srcOrd="1" destOrd="0" parTransId="{A0356D92-58F1-4683-B840-B5B866955A5A}" sibTransId="{8FDB34B8-C4E7-4EAA-9BBB-4FBD15142F6B}"/>
    <dgm:cxn modelId="{6CF7B016-9A05-4941-A620-849083F7F2F4}" type="presOf" srcId="{A6BE18F2-8E38-4B9F-AB82-FAD4A3813D9C}" destId="{956C63BD-3FFC-42B3-888D-CCF76641D821}" srcOrd="0" destOrd="0" presId="urn:microsoft.com/office/officeart/2018/2/layout/IconLabelList"/>
    <dgm:cxn modelId="{7E02BC1B-AB0C-4291-9843-9FC3AFA567EB}" srcId="{A6BE18F2-8E38-4B9F-AB82-FAD4A3813D9C}" destId="{13233462-AA2C-4321-A038-27B578B79E66}" srcOrd="6" destOrd="0" parTransId="{EE934376-69F6-4ADC-8D37-28D6A07F4524}" sibTransId="{99CCD3D1-0123-4351-8AB8-701696291227}"/>
    <dgm:cxn modelId="{5B8A5968-04BE-BB4C-AE53-1BA998E65F5A}" type="presOf" srcId="{66723D5C-4CAE-4A02-98BD-FBA771F87350}" destId="{9C64DB3E-A25C-493C-84C0-D9BBAEAEBD95}" srcOrd="0" destOrd="0" presId="urn:microsoft.com/office/officeart/2018/2/layout/IconLabelList"/>
    <dgm:cxn modelId="{AE7AB86F-87A0-F848-ADFB-F307A9A788BE}" type="presOf" srcId="{28F6A56A-C4FF-429E-A4C7-C29E89A8F3E6}" destId="{035A4D6D-7794-4C2C-82F9-ADE3E8E7E7FE}" srcOrd="0" destOrd="0" presId="urn:microsoft.com/office/officeart/2018/2/layout/IconLabelList"/>
    <dgm:cxn modelId="{6104AA78-5FA8-1E4A-AB2C-154F7618D39F}" type="presOf" srcId="{13233462-AA2C-4321-A038-27B578B79E66}" destId="{107ECA9E-D1D0-4F5E-ADBA-6AE1AF0CBE4C}" srcOrd="0" destOrd="0" presId="urn:microsoft.com/office/officeart/2018/2/layout/IconLabelList"/>
    <dgm:cxn modelId="{23EF488B-A6B0-4A00-A7FA-9307892BE6B0}" srcId="{A6BE18F2-8E38-4B9F-AB82-FAD4A3813D9C}" destId="{28F6A56A-C4FF-429E-A4C7-C29E89A8F3E6}" srcOrd="0" destOrd="0" parTransId="{61491200-A780-4A5C-BB3D-768B3B12C010}" sibTransId="{3472DACC-251F-4FF1-AA6B-2B6A83A41B5F}"/>
    <dgm:cxn modelId="{C66B2BA1-A614-0042-B25E-05E2DEB03CC5}" type="presOf" srcId="{54089440-CDA6-4035-935C-9B1EFF236A1C}" destId="{5004231C-DCB4-4590-A930-5B9B8F9C8E4D}" srcOrd="0" destOrd="0" presId="urn:microsoft.com/office/officeart/2018/2/layout/IconLabelList"/>
    <dgm:cxn modelId="{9232E1AA-BE98-46E0-BBDC-3E9DB3747AD8}" srcId="{A6BE18F2-8E38-4B9F-AB82-FAD4A3813D9C}" destId="{BA3188A0-A8A7-425F-9510-C3EA0F97CAEF}" srcOrd="3" destOrd="0" parTransId="{AEAFFD3E-D873-489C-9605-B996E2873F7B}" sibTransId="{8AB597C7-C6E7-46F9-8720-857B67B33C54}"/>
    <dgm:cxn modelId="{E5BF6DC0-7003-4627-8FC4-E9E09E22A3AF}" srcId="{A6BE18F2-8E38-4B9F-AB82-FAD4A3813D9C}" destId="{54089440-CDA6-4035-935C-9B1EFF236A1C}" srcOrd="2" destOrd="0" parTransId="{1A4C8BF2-EC26-45DA-BF7C-75A68EDA7D0F}" sibTransId="{564139E9-75BE-4AB6-AEAE-9F91C664B480}"/>
    <dgm:cxn modelId="{28D612C1-CBE7-3246-8A6E-9E2F4B2AE45A}" type="presOf" srcId="{33239C18-7061-4204-80E0-61879552EE61}" destId="{EF80B1DD-B026-4207-8C8F-9861C6C130FE}" srcOrd="0" destOrd="0" presId="urn:microsoft.com/office/officeart/2018/2/layout/IconLabelList"/>
    <dgm:cxn modelId="{84BBB3CF-21DD-4F5C-A0D5-3812A280F690}" srcId="{A6BE18F2-8E38-4B9F-AB82-FAD4A3813D9C}" destId="{871A8051-15BB-4D69-B2CE-BA4442D9AB4E}" srcOrd="4" destOrd="0" parTransId="{C63DA8A8-5CA7-426B-85CF-024176224C0D}" sibTransId="{42C25A17-B693-4E1C-9652-26E698E0B1A1}"/>
    <dgm:cxn modelId="{E78CAFEE-DE37-634E-A5FC-6DCC0F3A0D58}" type="presOf" srcId="{871A8051-15BB-4D69-B2CE-BA4442D9AB4E}" destId="{4D5467D5-E964-4781-8466-91C3A6177F06}" srcOrd="0" destOrd="0" presId="urn:microsoft.com/office/officeart/2018/2/layout/IconLabelList"/>
    <dgm:cxn modelId="{F4AE7FF7-1E1A-9D4F-A7BF-17D88156FC5A}" type="presOf" srcId="{BA3188A0-A8A7-425F-9510-C3EA0F97CAEF}" destId="{838F2721-ED97-4988-8178-B5DF12FD524D}" srcOrd="0" destOrd="0" presId="urn:microsoft.com/office/officeart/2018/2/layout/IconLabelList"/>
    <dgm:cxn modelId="{B3B8F658-3FD5-3D45-9B40-1CE8101C071E}" type="presParOf" srcId="{956C63BD-3FFC-42B3-888D-CCF76641D821}" destId="{9A2993F8-E299-4975-A443-0631B4165CC8}" srcOrd="0" destOrd="0" presId="urn:microsoft.com/office/officeart/2018/2/layout/IconLabelList"/>
    <dgm:cxn modelId="{CC1120C0-FABB-074E-8098-AA1752393A39}" type="presParOf" srcId="{9A2993F8-E299-4975-A443-0631B4165CC8}" destId="{8E1E28A2-10F4-4EBD-A1C5-2F009D0A9F7C}" srcOrd="0" destOrd="0" presId="urn:microsoft.com/office/officeart/2018/2/layout/IconLabelList"/>
    <dgm:cxn modelId="{D9EC0F88-0388-2641-822F-ACB20F1B9B88}" type="presParOf" srcId="{9A2993F8-E299-4975-A443-0631B4165CC8}" destId="{08EC7D94-B5D9-4004-AC04-4BCA6F44F69B}" srcOrd="1" destOrd="0" presId="urn:microsoft.com/office/officeart/2018/2/layout/IconLabelList"/>
    <dgm:cxn modelId="{1DE80979-9571-8344-9E89-F39667E9A0FB}" type="presParOf" srcId="{9A2993F8-E299-4975-A443-0631B4165CC8}" destId="{035A4D6D-7794-4C2C-82F9-ADE3E8E7E7FE}" srcOrd="2" destOrd="0" presId="urn:microsoft.com/office/officeart/2018/2/layout/IconLabelList"/>
    <dgm:cxn modelId="{ECCFA503-86AA-FA4F-BCB7-B95EB629F75E}" type="presParOf" srcId="{956C63BD-3FFC-42B3-888D-CCF76641D821}" destId="{8917E59D-597C-42F3-B4FF-60C48BFEF439}" srcOrd="1" destOrd="0" presId="urn:microsoft.com/office/officeart/2018/2/layout/IconLabelList"/>
    <dgm:cxn modelId="{F2C75CAB-6F17-5F40-9C5B-CC781971F9D9}" type="presParOf" srcId="{956C63BD-3FFC-42B3-888D-CCF76641D821}" destId="{9094196C-5CB6-4036-8D0B-8693704746D2}" srcOrd="2" destOrd="0" presId="urn:microsoft.com/office/officeart/2018/2/layout/IconLabelList"/>
    <dgm:cxn modelId="{2A837F73-D9E4-CA47-9BD2-2F46D4B03F6D}" type="presParOf" srcId="{9094196C-5CB6-4036-8D0B-8693704746D2}" destId="{D90EC412-2A41-4329-9452-E10EE2426816}" srcOrd="0" destOrd="0" presId="urn:microsoft.com/office/officeart/2018/2/layout/IconLabelList"/>
    <dgm:cxn modelId="{DC431BDB-B186-D84D-B848-7F20EC9FECDF}" type="presParOf" srcId="{9094196C-5CB6-4036-8D0B-8693704746D2}" destId="{1E4DA5A7-0532-4E65-B34D-9534E1AC0F07}" srcOrd="1" destOrd="0" presId="urn:microsoft.com/office/officeart/2018/2/layout/IconLabelList"/>
    <dgm:cxn modelId="{245358B0-928F-FB40-91FD-24D1520FA7CB}" type="presParOf" srcId="{9094196C-5CB6-4036-8D0B-8693704746D2}" destId="{9C64DB3E-A25C-493C-84C0-D9BBAEAEBD95}" srcOrd="2" destOrd="0" presId="urn:microsoft.com/office/officeart/2018/2/layout/IconLabelList"/>
    <dgm:cxn modelId="{8B0F9F53-F2B5-A840-B0A0-22B3AFC33D44}" type="presParOf" srcId="{956C63BD-3FFC-42B3-888D-CCF76641D821}" destId="{E99A367F-72FC-4239-B730-6558F05F4359}" srcOrd="3" destOrd="0" presId="urn:microsoft.com/office/officeart/2018/2/layout/IconLabelList"/>
    <dgm:cxn modelId="{1EFE6800-66A5-5248-B751-02807B661E4E}" type="presParOf" srcId="{956C63BD-3FFC-42B3-888D-CCF76641D821}" destId="{2CB4FA40-4C97-41EF-B101-66E77CBA2B3C}" srcOrd="4" destOrd="0" presId="urn:microsoft.com/office/officeart/2018/2/layout/IconLabelList"/>
    <dgm:cxn modelId="{E7A7EFD9-81C9-F44E-9FD5-EEBCF5630DC5}" type="presParOf" srcId="{2CB4FA40-4C97-41EF-B101-66E77CBA2B3C}" destId="{462F16DD-6465-4610-8836-F8654764930B}" srcOrd="0" destOrd="0" presId="urn:microsoft.com/office/officeart/2018/2/layout/IconLabelList"/>
    <dgm:cxn modelId="{30149F0E-9C10-6849-9194-3AAE3D2643B6}" type="presParOf" srcId="{2CB4FA40-4C97-41EF-B101-66E77CBA2B3C}" destId="{E7645531-223C-4C55-ACCF-FE31655F3C17}" srcOrd="1" destOrd="0" presId="urn:microsoft.com/office/officeart/2018/2/layout/IconLabelList"/>
    <dgm:cxn modelId="{5F21B8FB-706D-ED4F-8C8D-61F0D4745119}" type="presParOf" srcId="{2CB4FA40-4C97-41EF-B101-66E77CBA2B3C}" destId="{5004231C-DCB4-4590-A930-5B9B8F9C8E4D}" srcOrd="2" destOrd="0" presId="urn:microsoft.com/office/officeart/2018/2/layout/IconLabelList"/>
    <dgm:cxn modelId="{2BBC6895-391A-FD4A-B104-B44A469D2317}" type="presParOf" srcId="{956C63BD-3FFC-42B3-888D-CCF76641D821}" destId="{B935A045-B624-470A-AE94-F3AB64489271}" srcOrd="5" destOrd="0" presId="urn:microsoft.com/office/officeart/2018/2/layout/IconLabelList"/>
    <dgm:cxn modelId="{FB91ECEA-BBC2-D34C-866B-452E32A41446}" type="presParOf" srcId="{956C63BD-3FFC-42B3-888D-CCF76641D821}" destId="{86D30A1A-6A34-47A3-88C1-56EFD5893ADA}" srcOrd="6" destOrd="0" presId="urn:microsoft.com/office/officeart/2018/2/layout/IconLabelList"/>
    <dgm:cxn modelId="{F9B26D80-2FF0-874B-B84B-5B4723EC6DF9}" type="presParOf" srcId="{86D30A1A-6A34-47A3-88C1-56EFD5893ADA}" destId="{D734D763-23FB-41F6-9BC5-58E27A10E6FC}" srcOrd="0" destOrd="0" presId="urn:microsoft.com/office/officeart/2018/2/layout/IconLabelList"/>
    <dgm:cxn modelId="{5A08FDD7-53D4-0548-A18A-BC8032FA02D0}" type="presParOf" srcId="{86D30A1A-6A34-47A3-88C1-56EFD5893ADA}" destId="{13412DF4-F066-4FBC-8A1D-81866E3A4F7A}" srcOrd="1" destOrd="0" presId="urn:microsoft.com/office/officeart/2018/2/layout/IconLabelList"/>
    <dgm:cxn modelId="{74C0C4FC-6890-D64C-90B2-9379C169AA35}" type="presParOf" srcId="{86D30A1A-6A34-47A3-88C1-56EFD5893ADA}" destId="{838F2721-ED97-4988-8178-B5DF12FD524D}" srcOrd="2" destOrd="0" presId="urn:microsoft.com/office/officeart/2018/2/layout/IconLabelList"/>
    <dgm:cxn modelId="{8A40C15A-ADCD-EE40-864D-4F7D506DBE53}" type="presParOf" srcId="{956C63BD-3FFC-42B3-888D-CCF76641D821}" destId="{9720B4E9-DD09-400C-8D0E-1A6EA66BDF90}" srcOrd="7" destOrd="0" presId="urn:microsoft.com/office/officeart/2018/2/layout/IconLabelList"/>
    <dgm:cxn modelId="{1618812E-B805-D94B-8A4F-2B5BA6F54E16}" type="presParOf" srcId="{956C63BD-3FFC-42B3-888D-CCF76641D821}" destId="{4962F523-ABE6-4793-9753-A6E4A96BCECB}" srcOrd="8" destOrd="0" presId="urn:microsoft.com/office/officeart/2018/2/layout/IconLabelList"/>
    <dgm:cxn modelId="{7EAFEF46-4A13-3449-8C6B-B992C4A9D664}" type="presParOf" srcId="{4962F523-ABE6-4793-9753-A6E4A96BCECB}" destId="{A453FE18-934A-45D3-A460-1CF8B5D1F5D9}" srcOrd="0" destOrd="0" presId="urn:microsoft.com/office/officeart/2018/2/layout/IconLabelList"/>
    <dgm:cxn modelId="{E44EC91B-8A90-744D-B228-412BCB3D14B5}" type="presParOf" srcId="{4962F523-ABE6-4793-9753-A6E4A96BCECB}" destId="{3B3D3A2A-7FFF-452D-962F-E1ED6046D854}" srcOrd="1" destOrd="0" presId="urn:microsoft.com/office/officeart/2018/2/layout/IconLabelList"/>
    <dgm:cxn modelId="{E8420A65-22D8-B847-BD79-8F0801C506E0}" type="presParOf" srcId="{4962F523-ABE6-4793-9753-A6E4A96BCECB}" destId="{4D5467D5-E964-4781-8466-91C3A6177F06}" srcOrd="2" destOrd="0" presId="urn:microsoft.com/office/officeart/2018/2/layout/IconLabelList"/>
    <dgm:cxn modelId="{EDD15256-9C21-7447-8EEB-AF111931B78F}" type="presParOf" srcId="{956C63BD-3FFC-42B3-888D-CCF76641D821}" destId="{242750E8-E862-4274-A6F2-EF5C4EF5AD43}" srcOrd="9" destOrd="0" presId="urn:microsoft.com/office/officeart/2018/2/layout/IconLabelList"/>
    <dgm:cxn modelId="{F0C7F03B-7283-2A4A-B201-27C8C1E4BB6E}" type="presParOf" srcId="{956C63BD-3FFC-42B3-888D-CCF76641D821}" destId="{33864176-6C90-4A71-85AD-D87A64B3C352}" srcOrd="10" destOrd="0" presId="urn:microsoft.com/office/officeart/2018/2/layout/IconLabelList"/>
    <dgm:cxn modelId="{ADDF80DB-2BC6-1D47-8E19-273F998D3E98}" type="presParOf" srcId="{33864176-6C90-4A71-85AD-D87A64B3C352}" destId="{060D14A5-4060-4BA7-903E-D147F2E4367A}" srcOrd="0" destOrd="0" presId="urn:microsoft.com/office/officeart/2018/2/layout/IconLabelList"/>
    <dgm:cxn modelId="{964E2FCC-D4EE-A64F-AA83-C6C64F40909A}" type="presParOf" srcId="{33864176-6C90-4A71-85AD-D87A64B3C352}" destId="{131D1D6E-1106-4C14-A7CE-862BF73A4ACA}" srcOrd="1" destOrd="0" presId="urn:microsoft.com/office/officeart/2018/2/layout/IconLabelList"/>
    <dgm:cxn modelId="{35C7C635-6645-BB4C-AF5D-00A4C1759D85}" type="presParOf" srcId="{33864176-6C90-4A71-85AD-D87A64B3C352}" destId="{EF80B1DD-B026-4207-8C8F-9861C6C130FE}" srcOrd="2" destOrd="0" presId="urn:microsoft.com/office/officeart/2018/2/layout/IconLabelList"/>
    <dgm:cxn modelId="{CCC8F089-6A2C-BE4A-B8DA-084B10B70E5A}" type="presParOf" srcId="{956C63BD-3FFC-42B3-888D-CCF76641D821}" destId="{E2EAAFEE-022C-4C24-B541-BAE5E54CA7A6}" srcOrd="11" destOrd="0" presId="urn:microsoft.com/office/officeart/2018/2/layout/IconLabelList"/>
    <dgm:cxn modelId="{FDE17EC0-7826-5343-837F-DA146447DB80}" type="presParOf" srcId="{956C63BD-3FFC-42B3-888D-CCF76641D821}" destId="{CF790DBE-E07F-494E-AC46-927AC6BEA21A}" srcOrd="12" destOrd="0" presId="urn:microsoft.com/office/officeart/2018/2/layout/IconLabelList"/>
    <dgm:cxn modelId="{0CE57F52-2ED5-3F4A-BA1D-7A46FE24B381}" type="presParOf" srcId="{CF790DBE-E07F-494E-AC46-927AC6BEA21A}" destId="{DA4677F2-1AA3-4D09-8F8E-EF13061E67D7}" srcOrd="0" destOrd="0" presId="urn:microsoft.com/office/officeart/2018/2/layout/IconLabelList"/>
    <dgm:cxn modelId="{4538B8C0-07BD-0444-852A-0823B59899DD}" type="presParOf" srcId="{CF790DBE-E07F-494E-AC46-927AC6BEA21A}" destId="{7EC627AC-BB9D-4FFA-A450-F08FC80202B4}" srcOrd="1" destOrd="0" presId="urn:microsoft.com/office/officeart/2018/2/layout/IconLabelList"/>
    <dgm:cxn modelId="{0470175D-F1F6-2B45-9032-A2127251DA58}" type="presParOf" srcId="{CF790DBE-E07F-494E-AC46-927AC6BEA21A}" destId="{107ECA9E-D1D0-4F5E-ADBA-6AE1AF0CBE4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35315D-F747-4BF2-969D-841C24C987B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2AB6E1B-6AEF-45DF-8462-47F5A2536E8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I don't know to code. Open Source is not my cup of tea.</a:t>
          </a:r>
          <a:endParaRPr lang="en-US"/>
        </a:p>
      </dgm:t>
    </dgm:pt>
    <dgm:pt modelId="{88C2D224-F3AF-41E3-B44A-C5FFC8083BA6}" type="parTrans" cxnId="{3B55532F-5521-4945-AD27-E32001464E41}">
      <dgm:prSet/>
      <dgm:spPr/>
      <dgm:t>
        <a:bodyPr/>
        <a:lstStyle/>
        <a:p>
          <a:endParaRPr lang="en-US"/>
        </a:p>
      </dgm:t>
    </dgm:pt>
    <dgm:pt modelId="{084D22CF-C094-44E2-A116-F89C3BB1B770}" type="sibTrans" cxnId="{3B55532F-5521-4945-AD27-E32001464E41}">
      <dgm:prSet/>
      <dgm:spPr/>
      <dgm:t>
        <a:bodyPr/>
        <a:lstStyle/>
        <a:p>
          <a:endParaRPr lang="en-US"/>
        </a:p>
      </dgm:t>
    </dgm:pt>
    <dgm:pt modelId="{757AAB28-143F-432A-8CBD-D12E327DC71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I know how to code but I'm not familiar with the technology used in this Open Source project. I cannot contribute.</a:t>
          </a:r>
          <a:endParaRPr lang="en-US" dirty="0"/>
        </a:p>
      </dgm:t>
    </dgm:pt>
    <dgm:pt modelId="{57B117BA-FAF6-47D6-8F7B-F7AE41D77295}" type="parTrans" cxnId="{041D2515-2B15-4D6C-A104-7D462E5AACEE}">
      <dgm:prSet/>
      <dgm:spPr/>
      <dgm:t>
        <a:bodyPr/>
        <a:lstStyle/>
        <a:p>
          <a:endParaRPr lang="en-US"/>
        </a:p>
      </dgm:t>
    </dgm:pt>
    <dgm:pt modelId="{A1878017-BE2A-4A99-A636-D865B652B944}" type="sibTrans" cxnId="{041D2515-2B15-4D6C-A104-7D462E5AACEE}">
      <dgm:prSet/>
      <dgm:spPr/>
      <dgm:t>
        <a:bodyPr/>
        <a:lstStyle/>
        <a:p>
          <a:endParaRPr lang="en-US"/>
        </a:p>
      </dgm:t>
    </dgm:pt>
    <dgm:pt modelId="{6F0D6546-612B-4C43-93FF-E9711E36B02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Open Source doesn't maintain an enterprise-level standard.</a:t>
          </a:r>
          <a:endParaRPr lang="en-US"/>
        </a:p>
      </dgm:t>
    </dgm:pt>
    <dgm:pt modelId="{FC82A640-EC42-40AE-97C5-AC9FF4C75E98}" type="parTrans" cxnId="{8D533D3B-7490-412D-BDB7-B911EE7C89FC}">
      <dgm:prSet/>
      <dgm:spPr/>
      <dgm:t>
        <a:bodyPr/>
        <a:lstStyle/>
        <a:p>
          <a:endParaRPr lang="en-US"/>
        </a:p>
      </dgm:t>
    </dgm:pt>
    <dgm:pt modelId="{1E87FCF6-08D6-4F80-A436-2A37AE9F8574}" type="sibTrans" cxnId="{8D533D3B-7490-412D-BDB7-B911EE7C89FC}">
      <dgm:prSet/>
      <dgm:spPr/>
      <dgm:t>
        <a:bodyPr/>
        <a:lstStyle/>
        <a:p>
          <a:endParaRPr lang="en-US"/>
        </a:p>
      </dgm:t>
    </dgm:pt>
    <dgm:pt modelId="{C0271FD4-77C5-4B18-AF09-B38387F3920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Open Source Software is always free.</a:t>
          </a:r>
          <a:endParaRPr lang="en-US" dirty="0"/>
        </a:p>
      </dgm:t>
    </dgm:pt>
    <dgm:pt modelId="{C54EB21B-94AB-4D0C-BCFC-6343C5DBFA1E}" type="parTrans" cxnId="{57C09C67-D753-404C-AE48-29D41CFAF479}">
      <dgm:prSet/>
      <dgm:spPr/>
      <dgm:t>
        <a:bodyPr/>
        <a:lstStyle/>
        <a:p>
          <a:endParaRPr lang="en-US"/>
        </a:p>
      </dgm:t>
    </dgm:pt>
    <dgm:pt modelId="{468B6FA2-B0DE-48D3-8400-FA406CD9F246}" type="sibTrans" cxnId="{57C09C67-D753-404C-AE48-29D41CFAF479}">
      <dgm:prSet/>
      <dgm:spPr/>
      <dgm:t>
        <a:bodyPr/>
        <a:lstStyle/>
        <a:p>
          <a:endParaRPr lang="en-US"/>
        </a:p>
      </dgm:t>
    </dgm:pt>
    <dgm:pt modelId="{41B84CB5-9870-4733-A4B5-30467DEA7F1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Open Source is for beginners.</a:t>
          </a:r>
          <a:endParaRPr lang="en-US"/>
        </a:p>
      </dgm:t>
    </dgm:pt>
    <dgm:pt modelId="{66573F17-1E70-4483-94EF-605926EBC625}" type="parTrans" cxnId="{91CB80C7-54B3-4C9F-B392-4C3EB70B9765}">
      <dgm:prSet/>
      <dgm:spPr/>
      <dgm:t>
        <a:bodyPr/>
        <a:lstStyle/>
        <a:p>
          <a:endParaRPr lang="en-US"/>
        </a:p>
      </dgm:t>
    </dgm:pt>
    <dgm:pt modelId="{BC8CFDC6-44B9-4736-AD38-91B8FC0FB6A0}" type="sibTrans" cxnId="{91CB80C7-54B3-4C9F-B392-4C3EB70B9765}">
      <dgm:prSet/>
      <dgm:spPr/>
      <dgm:t>
        <a:bodyPr/>
        <a:lstStyle/>
        <a:p>
          <a:endParaRPr lang="en-US"/>
        </a:p>
      </dgm:t>
    </dgm:pt>
    <dgm:pt modelId="{28E030E1-12F3-498A-8C8C-52963A6B4CAD}" type="pres">
      <dgm:prSet presAssocID="{A735315D-F747-4BF2-969D-841C24C987BE}" presName="root" presStyleCnt="0">
        <dgm:presLayoutVars>
          <dgm:dir/>
          <dgm:resizeHandles val="exact"/>
        </dgm:presLayoutVars>
      </dgm:prSet>
      <dgm:spPr/>
    </dgm:pt>
    <dgm:pt modelId="{E47287D9-831F-4DC0-9740-97CCC9362CAC}" type="pres">
      <dgm:prSet presAssocID="{42AB6E1B-6AEF-45DF-8462-47F5A2536E8B}" presName="compNode" presStyleCnt="0"/>
      <dgm:spPr/>
    </dgm:pt>
    <dgm:pt modelId="{403C00EE-ACD1-47D1-9717-71552EF46B64}" type="pres">
      <dgm:prSet presAssocID="{42AB6E1B-6AEF-45DF-8462-47F5A2536E8B}" presName="bgRect" presStyleLbl="bgShp" presStyleIdx="0" presStyleCnt="5"/>
      <dgm:spPr/>
    </dgm:pt>
    <dgm:pt modelId="{CE318943-E65C-47DA-8FE4-058BB93F05F4}" type="pres">
      <dgm:prSet presAssocID="{42AB6E1B-6AEF-45DF-8462-47F5A2536E8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"/>
        </a:ext>
      </dgm:extLst>
    </dgm:pt>
    <dgm:pt modelId="{E758E002-8D9A-4527-8709-9312B293841D}" type="pres">
      <dgm:prSet presAssocID="{42AB6E1B-6AEF-45DF-8462-47F5A2536E8B}" presName="spaceRect" presStyleCnt="0"/>
      <dgm:spPr/>
    </dgm:pt>
    <dgm:pt modelId="{BB8B2BA4-063F-46E5-9250-4F9B471D7FC4}" type="pres">
      <dgm:prSet presAssocID="{42AB6E1B-6AEF-45DF-8462-47F5A2536E8B}" presName="parTx" presStyleLbl="revTx" presStyleIdx="0" presStyleCnt="5">
        <dgm:presLayoutVars>
          <dgm:chMax val="0"/>
          <dgm:chPref val="0"/>
        </dgm:presLayoutVars>
      </dgm:prSet>
      <dgm:spPr/>
    </dgm:pt>
    <dgm:pt modelId="{CDA69999-EAFA-4242-ADBB-B3E223175210}" type="pres">
      <dgm:prSet presAssocID="{084D22CF-C094-44E2-A116-F89C3BB1B770}" presName="sibTrans" presStyleCnt="0"/>
      <dgm:spPr/>
    </dgm:pt>
    <dgm:pt modelId="{8948ACB6-E28D-4A71-AE6B-BF0C2919EDAD}" type="pres">
      <dgm:prSet presAssocID="{757AAB28-143F-432A-8CBD-D12E327DC71F}" presName="compNode" presStyleCnt="0"/>
      <dgm:spPr/>
    </dgm:pt>
    <dgm:pt modelId="{8859B26E-FF90-45DC-B436-6AABFF09907D}" type="pres">
      <dgm:prSet presAssocID="{757AAB28-143F-432A-8CBD-D12E327DC71F}" presName="bgRect" presStyleLbl="bgShp" presStyleIdx="1" presStyleCnt="5"/>
      <dgm:spPr/>
    </dgm:pt>
    <dgm:pt modelId="{91FC400A-0D69-4824-ACD9-3551997CE068}" type="pres">
      <dgm:prSet presAssocID="{757AAB28-143F-432A-8CBD-D12E327DC71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707882F-2E4D-410B-9129-84A2F32C0052}" type="pres">
      <dgm:prSet presAssocID="{757AAB28-143F-432A-8CBD-D12E327DC71F}" presName="spaceRect" presStyleCnt="0"/>
      <dgm:spPr/>
    </dgm:pt>
    <dgm:pt modelId="{C573A1F2-690B-4858-BF44-DC1EF0EC4524}" type="pres">
      <dgm:prSet presAssocID="{757AAB28-143F-432A-8CBD-D12E327DC71F}" presName="parTx" presStyleLbl="revTx" presStyleIdx="1" presStyleCnt="5">
        <dgm:presLayoutVars>
          <dgm:chMax val="0"/>
          <dgm:chPref val="0"/>
        </dgm:presLayoutVars>
      </dgm:prSet>
      <dgm:spPr/>
    </dgm:pt>
    <dgm:pt modelId="{16B2D9C0-F177-43CE-A7AB-4FD7B5D7B16F}" type="pres">
      <dgm:prSet presAssocID="{A1878017-BE2A-4A99-A636-D865B652B944}" presName="sibTrans" presStyleCnt="0"/>
      <dgm:spPr/>
    </dgm:pt>
    <dgm:pt modelId="{AD504471-C29B-4404-BB3C-2247A384D8E9}" type="pres">
      <dgm:prSet presAssocID="{6F0D6546-612B-4C43-93FF-E9711E36B024}" presName="compNode" presStyleCnt="0"/>
      <dgm:spPr/>
    </dgm:pt>
    <dgm:pt modelId="{D2D4865E-FF81-4672-81EF-AFA8C67B5081}" type="pres">
      <dgm:prSet presAssocID="{6F0D6546-612B-4C43-93FF-E9711E36B024}" presName="bgRect" presStyleLbl="bgShp" presStyleIdx="2" presStyleCnt="5"/>
      <dgm:spPr/>
    </dgm:pt>
    <dgm:pt modelId="{E0587501-A425-4C18-80E8-5D05C0A7750C}" type="pres">
      <dgm:prSet presAssocID="{6F0D6546-612B-4C43-93FF-E9711E36B02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BA2C114B-0A78-4112-96BE-525C0564EF1A}" type="pres">
      <dgm:prSet presAssocID="{6F0D6546-612B-4C43-93FF-E9711E36B024}" presName="spaceRect" presStyleCnt="0"/>
      <dgm:spPr/>
    </dgm:pt>
    <dgm:pt modelId="{9507B878-1460-4B3E-B58F-906C8627F56A}" type="pres">
      <dgm:prSet presAssocID="{6F0D6546-612B-4C43-93FF-E9711E36B024}" presName="parTx" presStyleLbl="revTx" presStyleIdx="2" presStyleCnt="5">
        <dgm:presLayoutVars>
          <dgm:chMax val="0"/>
          <dgm:chPref val="0"/>
        </dgm:presLayoutVars>
      </dgm:prSet>
      <dgm:spPr/>
    </dgm:pt>
    <dgm:pt modelId="{D875DF6C-1F75-4879-BA6D-9133F676E87B}" type="pres">
      <dgm:prSet presAssocID="{1E87FCF6-08D6-4F80-A436-2A37AE9F8574}" presName="sibTrans" presStyleCnt="0"/>
      <dgm:spPr/>
    </dgm:pt>
    <dgm:pt modelId="{DD77B072-26C5-4177-88F8-5B45D840F0BC}" type="pres">
      <dgm:prSet presAssocID="{C0271FD4-77C5-4B18-AF09-B38387F3920C}" presName="compNode" presStyleCnt="0"/>
      <dgm:spPr/>
    </dgm:pt>
    <dgm:pt modelId="{E624F334-6224-4EFF-8AB6-138319981483}" type="pres">
      <dgm:prSet presAssocID="{C0271FD4-77C5-4B18-AF09-B38387F3920C}" presName="bgRect" presStyleLbl="bgShp" presStyleIdx="3" presStyleCnt="5"/>
      <dgm:spPr/>
    </dgm:pt>
    <dgm:pt modelId="{DB40F577-3CDF-4D44-B22F-971BB5FD44C6}" type="pres">
      <dgm:prSet presAssocID="{C0271FD4-77C5-4B18-AF09-B38387F3920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B9F3EBC3-F6E2-4469-8631-E06AD003C027}" type="pres">
      <dgm:prSet presAssocID="{C0271FD4-77C5-4B18-AF09-B38387F3920C}" presName="spaceRect" presStyleCnt="0"/>
      <dgm:spPr/>
    </dgm:pt>
    <dgm:pt modelId="{2D9FE633-560B-4B74-81DB-1A1D2076EEE3}" type="pres">
      <dgm:prSet presAssocID="{C0271FD4-77C5-4B18-AF09-B38387F3920C}" presName="parTx" presStyleLbl="revTx" presStyleIdx="3" presStyleCnt="5">
        <dgm:presLayoutVars>
          <dgm:chMax val="0"/>
          <dgm:chPref val="0"/>
        </dgm:presLayoutVars>
      </dgm:prSet>
      <dgm:spPr/>
    </dgm:pt>
    <dgm:pt modelId="{35451C58-B9DA-4DD7-9BAF-046F0449C1C2}" type="pres">
      <dgm:prSet presAssocID="{468B6FA2-B0DE-48D3-8400-FA406CD9F246}" presName="sibTrans" presStyleCnt="0"/>
      <dgm:spPr/>
    </dgm:pt>
    <dgm:pt modelId="{704B048C-BB5A-40AE-A608-B6BFB375C2C6}" type="pres">
      <dgm:prSet presAssocID="{41B84CB5-9870-4733-A4B5-30467DEA7F11}" presName="compNode" presStyleCnt="0"/>
      <dgm:spPr/>
    </dgm:pt>
    <dgm:pt modelId="{4C324574-0497-4AD7-8FA7-5B5CA032A35F}" type="pres">
      <dgm:prSet presAssocID="{41B84CB5-9870-4733-A4B5-30467DEA7F11}" presName="bgRect" presStyleLbl="bgShp" presStyleIdx="4" presStyleCnt="5"/>
      <dgm:spPr/>
    </dgm:pt>
    <dgm:pt modelId="{499AD048-62B4-49C0-80EF-5F443FBF550C}" type="pres">
      <dgm:prSet presAssocID="{41B84CB5-9870-4733-A4B5-30467DEA7F1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shoeing"/>
        </a:ext>
      </dgm:extLst>
    </dgm:pt>
    <dgm:pt modelId="{31DA7F7B-54F7-4D11-8D31-6B6A50948903}" type="pres">
      <dgm:prSet presAssocID="{41B84CB5-9870-4733-A4B5-30467DEA7F11}" presName="spaceRect" presStyleCnt="0"/>
      <dgm:spPr/>
    </dgm:pt>
    <dgm:pt modelId="{D8993577-E476-4870-8047-67B7DB3311A3}" type="pres">
      <dgm:prSet presAssocID="{41B84CB5-9870-4733-A4B5-30467DEA7F1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41D2515-2B15-4D6C-A104-7D462E5AACEE}" srcId="{A735315D-F747-4BF2-969D-841C24C987BE}" destId="{757AAB28-143F-432A-8CBD-D12E327DC71F}" srcOrd="1" destOrd="0" parTransId="{57B117BA-FAF6-47D6-8F7B-F7AE41D77295}" sibTransId="{A1878017-BE2A-4A99-A636-D865B652B944}"/>
    <dgm:cxn modelId="{86467727-B19B-5C40-A0A7-13E941583DD3}" type="presOf" srcId="{C0271FD4-77C5-4B18-AF09-B38387F3920C}" destId="{2D9FE633-560B-4B74-81DB-1A1D2076EEE3}" srcOrd="0" destOrd="0" presId="urn:microsoft.com/office/officeart/2018/2/layout/IconVerticalSolidList"/>
    <dgm:cxn modelId="{3B55532F-5521-4945-AD27-E32001464E41}" srcId="{A735315D-F747-4BF2-969D-841C24C987BE}" destId="{42AB6E1B-6AEF-45DF-8462-47F5A2536E8B}" srcOrd="0" destOrd="0" parTransId="{88C2D224-F3AF-41E3-B44A-C5FFC8083BA6}" sibTransId="{084D22CF-C094-44E2-A116-F89C3BB1B770}"/>
    <dgm:cxn modelId="{134AFA35-7084-E845-B8B1-5BEB7E3AB40F}" type="presOf" srcId="{42AB6E1B-6AEF-45DF-8462-47F5A2536E8B}" destId="{BB8B2BA4-063F-46E5-9250-4F9B471D7FC4}" srcOrd="0" destOrd="0" presId="urn:microsoft.com/office/officeart/2018/2/layout/IconVerticalSolidList"/>
    <dgm:cxn modelId="{8D533D3B-7490-412D-BDB7-B911EE7C89FC}" srcId="{A735315D-F747-4BF2-969D-841C24C987BE}" destId="{6F0D6546-612B-4C43-93FF-E9711E36B024}" srcOrd="2" destOrd="0" parTransId="{FC82A640-EC42-40AE-97C5-AC9FF4C75E98}" sibTransId="{1E87FCF6-08D6-4F80-A436-2A37AE9F8574}"/>
    <dgm:cxn modelId="{D78D445A-7558-AF48-85FF-C6B63BFE27A7}" type="presOf" srcId="{757AAB28-143F-432A-8CBD-D12E327DC71F}" destId="{C573A1F2-690B-4858-BF44-DC1EF0EC4524}" srcOrd="0" destOrd="0" presId="urn:microsoft.com/office/officeart/2018/2/layout/IconVerticalSolidList"/>
    <dgm:cxn modelId="{57C09C67-D753-404C-AE48-29D41CFAF479}" srcId="{A735315D-F747-4BF2-969D-841C24C987BE}" destId="{C0271FD4-77C5-4B18-AF09-B38387F3920C}" srcOrd="3" destOrd="0" parTransId="{C54EB21B-94AB-4D0C-BCFC-6343C5DBFA1E}" sibTransId="{468B6FA2-B0DE-48D3-8400-FA406CD9F246}"/>
    <dgm:cxn modelId="{5613459F-23B9-114E-B5CE-CD5EDAF72C47}" type="presOf" srcId="{41B84CB5-9870-4733-A4B5-30467DEA7F11}" destId="{D8993577-E476-4870-8047-67B7DB3311A3}" srcOrd="0" destOrd="0" presId="urn:microsoft.com/office/officeart/2018/2/layout/IconVerticalSolidList"/>
    <dgm:cxn modelId="{91CB80C7-54B3-4C9F-B392-4C3EB70B9765}" srcId="{A735315D-F747-4BF2-969D-841C24C987BE}" destId="{41B84CB5-9870-4733-A4B5-30467DEA7F11}" srcOrd="4" destOrd="0" parTransId="{66573F17-1E70-4483-94EF-605926EBC625}" sibTransId="{BC8CFDC6-44B9-4736-AD38-91B8FC0FB6A0}"/>
    <dgm:cxn modelId="{7C29DFE9-CE1B-0640-920F-8C1732BB4266}" type="presOf" srcId="{A735315D-F747-4BF2-969D-841C24C987BE}" destId="{28E030E1-12F3-498A-8C8C-52963A6B4CAD}" srcOrd="0" destOrd="0" presId="urn:microsoft.com/office/officeart/2018/2/layout/IconVerticalSolidList"/>
    <dgm:cxn modelId="{A5E600F9-F8FD-814B-B0BA-94FF4F85FBA5}" type="presOf" srcId="{6F0D6546-612B-4C43-93FF-E9711E36B024}" destId="{9507B878-1460-4B3E-B58F-906C8627F56A}" srcOrd="0" destOrd="0" presId="urn:microsoft.com/office/officeart/2018/2/layout/IconVerticalSolidList"/>
    <dgm:cxn modelId="{29690261-B3A3-784F-B9A8-038488A3A96F}" type="presParOf" srcId="{28E030E1-12F3-498A-8C8C-52963A6B4CAD}" destId="{E47287D9-831F-4DC0-9740-97CCC9362CAC}" srcOrd="0" destOrd="0" presId="urn:microsoft.com/office/officeart/2018/2/layout/IconVerticalSolidList"/>
    <dgm:cxn modelId="{D35C86CD-6E02-E340-8E5B-9E0DFC3C165D}" type="presParOf" srcId="{E47287D9-831F-4DC0-9740-97CCC9362CAC}" destId="{403C00EE-ACD1-47D1-9717-71552EF46B64}" srcOrd="0" destOrd="0" presId="urn:microsoft.com/office/officeart/2018/2/layout/IconVerticalSolidList"/>
    <dgm:cxn modelId="{3DF3B619-5979-984A-B839-23ADEE96F4B1}" type="presParOf" srcId="{E47287D9-831F-4DC0-9740-97CCC9362CAC}" destId="{CE318943-E65C-47DA-8FE4-058BB93F05F4}" srcOrd="1" destOrd="0" presId="urn:microsoft.com/office/officeart/2018/2/layout/IconVerticalSolidList"/>
    <dgm:cxn modelId="{4661D259-6D2E-B046-B624-96CC593FE6BF}" type="presParOf" srcId="{E47287D9-831F-4DC0-9740-97CCC9362CAC}" destId="{E758E002-8D9A-4527-8709-9312B293841D}" srcOrd="2" destOrd="0" presId="urn:microsoft.com/office/officeart/2018/2/layout/IconVerticalSolidList"/>
    <dgm:cxn modelId="{0D63C515-3462-2E42-864C-31D6DF4FEC4F}" type="presParOf" srcId="{E47287D9-831F-4DC0-9740-97CCC9362CAC}" destId="{BB8B2BA4-063F-46E5-9250-4F9B471D7FC4}" srcOrd="3" destOrd="0" presId="urn:microsoft.com/office/officeart/2018/2/layout/IconVerticalSolidList"/>
    <dgm:cxn modelId="{44A83A7A-75E4-074B-86B0-EEA6B6FB2205}" type="presParOf" srcId="{28E030E1-12F3-498A-8C8C-52963A6B4CAD}" destId="{CDA69999-EAFA-4242-ADBB-B3E223175210}" srcOrd="1" destOrd="0" presId="urn:microsoft.com/office/officeart/2018/2/layout/IconVerticalSolidList"/>
    <dgm:cxn modelId="{576C7577-07A2-B44F-B49D-AAA5E90C1AA2}" type="presParOf" srcId="{28E030E1-12F3-498A-8C8C-52963A6B4CAD}" destId="{8948ACB6-E28D-4A71-AE6B-BF0C2919EDAD}" srcOrd="2" destOrd="0" presId="urn:microsoft.com/office/officeart/2018/2/layout/IconVerticalSolidList"/>
    <dgm:cxn modelId="{358CFC47-7B9F-5C48-9A60-79B795F0CB41}" type="presParOf" srcId="{8948ACB6-E28D-4A71-AE6B-BF0C2919EDAD}" destId="{8859B26E-FF90-45DC-B436-6AABFF09907D}" srcOrd="0" destOrd="0" presId="urn:microsoft.com/office/officeart/2018/2/layout/IconVerticalSolidList"/>
    <dgm:cxn modelId="{85F81067-3A92-994B-8C87-C962FB99B125}" type="presParOf" srcId="{8948ACB6-E28D-4A71-AE6B-BF0C2919EDAD}" destId="{91FC400A-0D69-4824-ACD9-3551997CE068}" srcOrd="1" destOrd="0" presId="urn:microsoft.com/office/officeart/2018/2/layout/IconVerticalSolidList"/>
    <dgm:cxn modelId="{AEC258D1-4B25-CE47-A21E-425565C55666}" type="presParOf" srcId="{8948ACB6-E28D-4A71-AE6B-BF0C2919EDAD}" destId="{2707882F-2E4D-410B-9129-84A2F32C0052}" srcOrd="2" destOrd="0" presId="urn:microsoft.com/office/officeart/2018/2/layout/IconVerticalSolidList"/>
    <dgm:cxn modelId="{89F05E55-F4F5-5540-9204-2948DD739C3E}" type="presParOf" srcId="{8948ACB6-E28D-4A71-AE6B-BF0C2919EDAD}" destId="{C573A1F2-690B-4858-BF44-DC1EF0EC4524}" srcOrd="3" destOrd="0" presId="urn:microsoft.com/office/officeart/2018/2/layout/IconVerticalSolidList"/>
    <dgm:cxn modelId="{913DF7A6-397E-FA4A-8229-E889BFF9F681}" type="presParOf" srcId="{28E030E1-12F3-498A-8C8C-52963A6B4CAD}" destId="{16B2D9C0-F177-43CE-A7AB-4FD7B5D7B16F}" srcOrd="3" destOrd="0" presId="urn:microsoft.com/office/officeart/2018/2/layout/IconVerticalSolidList"/>
    <dgm:cxn modelId="{BF1A90E4-BAAE-2B49-BCED-27F0D38B1213}" type="presParOf" srcId="{28E030E1-12F3-498A-8C8C-52963A6B4CAD}" destId="{AD504471-C29B-4404-BB3C-2247A384D8E9}" srcOrd="4" destOrd="0" presId="urn:microsoft.com/office/officeart/2018/2/layout/IconVerticalSolidList"/>
    <dgm:cxn modelId="{28DB59B8-0639-6940-92DF-9C9E9327C466}" type="presParOf" srcId="{AD504471-C29B-4404-BB3C-2247A384D8E9}" destId="{D2D4865E-FF81-4672-81EF-AFA8C67B5081}" srcOrd="0" destOrd="0" presId="urn:microsoft.com/office/officeart/2018/2/layout/IconVerticalSolidList"/>
    <dgm:cxn modelId="{CD1E3046-1EFB-E84F-AE44-B594F5B906BB}" type="presParOf" srcId="{AD504471-C29B-4404-BB3C-2247A384D8E9}" destId="{E0587501-A425-4C18-80E8-5D05C0A7750C}" srcOrd="1" destOrd="0" presId="urn:microsoft.com/office/officeart/2018/2/layout/IconVerticalSolidList"/>
    <dgm:cxn modelId="{3E52335E-B954-F14C-AA71-49A340182E91}" type="presParOf" srcId="{AD504471-C29B-4404-BB3C-2247A384D8E9}" destId="{BA2C114B-0A78-4112-96BE-525C0564EF1A}" srcOrd="2" destOrd="0" presId="urn:microsoft.com/office/officeart/2018/2/layout/IconVerticalSolidList"/>
    <dgm:cxn modelId="{82A104B9-3D24-5C48-84F1-46607D524EE7}" type="presParOf" srcId="{AD504471-C29B-4404-BB3C-2247A384D8E9}" destId="{9507B878-1460-4B3E-B58F-906C8627F56A}" srcOrd="3" destOrd="0" presId="urn:microsoft.com/office/officeart/2018/2/layout/IconVerticalSolidList"/>
    <dgm:cxn modelId="{1CD6E411-74D3-5A4D-9578-F0555A9562F5}" type="presParOf" srcId="{28E030E1-12F3-498A-8C8C-52963A6B4CAD}" destId="{D875DF6C-1F75-4879-BA6D-9133F676E87B}" srcOrd="5" destOrd="0" presId="urn:microsoft.com/office/officeart/2018/2/layout/IconVerticalSolidList"/>
    <dgm:cxn modelId="{198BEF57-E6B0-774A-91DC-3F2A79CD855A}" type="presParOf" srcId="{28E030E1-12F3-498A-8C8C-52963A6B4CAD}" destId="{DD77B072-26C5-4177-88F8-5B45D840F0BC}" srcOrd="6" destOrd="0" presId="urn:microsoft.com/office/officeart/2018/2/layout/IconVerticalSolidList"/>
    <dgm:cxn modelId="{8C934519-BA80-A84F-92F2-5FC32508C294}" type="presParOf" srcId="{DD77B072-26C5-4177-88F8-5B45D840F0BC}" destId="{E624F334-6224-4EFF-8AB6-138319981483}" srcOrd="0" destOrd="0" presId="urn:microsoft.com/office/officeart/2018/2/layout/IconVerticalSolidList"/>
    <dgm:cxn modelId="{5286FD4A-7636-1940-AC35-144E5CFE24F2}" type="presParOf" srcId="{DD77B072-26C5-4177-88F8-5B45D840F0BC}" destId="{DB40F577-3CDF-4D44-B22F-971BB5FD44C6}" srcOrd="1" destOrd="0" presId="urn:microsoft.com/office/officeart/2018/2/layout/IconVerticalSolidList"/>
    <dgm:cxn modelId="{7ADA8B92-64A4-CD4A-835B-5A13B5941C3A}" type="presParOf" srcId="{DD77B072-26C5-4177-88F8-5B45D840F0BC}" destId="{B9F3EBC3-F6E2-4469-8631-E06AD003C027}" srcOrd="2" destOrd="0" presId="urn:microsoft.com/office/officeart/2018/2/layout/IconVerticalSolidList"/>
    <dgm:cxn modelId="{2DE802A9-52A8-BF4A-928C-E2B8E4C6B382}" type="presParOf" srcId="{DD77B072-26C5-4177-88F8-5B45D840F0BC}" destId="{2D9FE633-560B-4B74-81DB-1A1D2076EEE3}" srcOrd="3" destOrd="0" presId="urn:microsoft.com/office/officeart/2018/2/layout/IconVerticalSolidList"/>
    <dgm:cxn modelId="{89FE23A0-E52C-7746-B1DE-505B9B0D7652}" type="presParOf" srcId="{28E030E1-12F3-498A-8C8C-52963A6B4CAD}" destId="{35451C58-B9DA-4DD7-9BAF-046F0449C1C2}" srcOrd="7" destOrd="0" presId="urn:microsoft.com/office/officeart/2018/2/layout/IconVerticalSolidList"/>
    <dgm:cxn modelId="{6E795059-B341-2043-9BD4-0851117B0CBA}" type="presParOf" srcId="{28E030E1-12F3-498A-8C8C-52963A6B4CAD}" destId="{704B048C-BB5A-40AE-A608-B6BFB375C2C6}" srcOrd="8" destOrd="0" presId="urn:microsoft.com/office/officeart/2018/2/layout/IconVerticalSolidList"/>
    <dgm:cxn modelId="{BE214314-B166-9641-9D3F-002390C009E0}" type="presParOf" srcId="{704B048C-BB5A-40AE-A608-B6BFB375C2C6}" destId="{4C324574-0497-4AD7-8FA7-5B5CA032A35F}" srcOrd="0" destOrd="0" presId="urn:microsoft.com/office/officeart/2018/2/layout/IconVerticalSolidList"/>
    <dgm:cxn modelId="{F5DC44B2-341A-9746-80A4-18FFE57675AC}" type="presParOf" srcId="{704B048C-BB5A-40AE-A608-B6BFB375C2C6}" destId="{499AD048-62B4-49C0-80EF-5F443FBF550C}" srcOrd="1" destOrd="0" presId="urn:microsoft.com/office/officeart/2018/2/layout/IconVerticalSolidList"/>
    <dgm:cxn modelId="{CC0E3C9C-37CA-A943-911E-F76132C9C508}" type="presParOf" srcId="{704B048C-BB5A-40AE-A608-B6BFB375C2C6}" destId="{31DA7F7B-54F7-4D11-8D31-6B6A50948903}" srcOrd="2" destOrd="0" presId="urn:microsoft.com/office/officeart/2018/2/layout/IconVerticalSolidList"/>
    <dgm:cxn modelId="{0CE95A73-5CC5-6F4B-A88B-4236A029BE8A}" type="presParOf" srcId="{704B048C-BB5A-40AE-A608-B6BFB375C2C6}" destId="{D8993577-E476-4870-8047-67B7DB3311A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1D96AC8-D5A7-4724-A914-7207D9BF2B1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13A7AAA-E105-4FDE-93DA-632E6F6F246C}">
      <dgm:prSet/>
      <dgm:spPr/>
      <dgm:t>
        <a:bodyPr/>
        <a:lstStyle/>
        <a:p>
          <a:r>
            <a:rPr lang="en-US" dirty="0"/>
            <a:t>Learn</a:t>
          </a:r>
          <a:r>
            <a:rPr lang="en-US" baseline="0" dirty="0"/>
            <a:t> basics of Git &amp; GitHub</a:t>
          </a:r>
          <a:endParaRPr lang="en-US" dirty="0"/>
        </a:p>
      </dgm:t>
    </dgm:pt>
    <dgm:pt modelId="{225232A0-4A73-4B89-A58B-C5C8CAC4D57E}" type="parTrans" cxnId="{94C9F15F-043B-4810-A85F-275440C413AB}">
      <dgm:prSet/>
      <dgm:spPr/>
      <dgm:t>
        <a:bodyPr/>
        <a:lstStyle/>
        <a:p>
          <a:endParaRPr lang="en-US"/>
        </a:p>
      </dgm:t>
    </dgm:pt>
    <dgm:pt modelId="{543B0BE1-6F6D-407D-8171-DD0AB8899FDC}" type="sibTrans" cxnId="{94C9F15F-043B-4810-A85F-275440C413AB}">
      <dgm:prSet/>
      <dgm:spPr/>
      <dgm:t>
        <a:bodyPr/>
        <a:lstStyle/>
        <a:p>
          <a:endParaRPr lang="en-US"/>
        </a:p>
      </dgm:t>
    </dgm:pt>
    <dgm:pt modelId="{6987CF3E-B0BD-4BEC-A1D7-17A01A8DC562}">
      <dgm:prSet/>
      <dgm:spPr/>
      <dgm:t>
        <a:bodyPr/>
        <a:lstStyle/>
        <a:p>
          <a:r>
            <a:rPr lang="en-US"/>
            <a:t>Pick any Active Open-Source project form GitHub</a:t>
          </a:r>
        </a:p>
      </dgm:t>
    </dgm:pt>
    <dgm:pt modelId="{3B859F64-1F6C-42DA-A3B1-498F7595F1DC}" type="parTrans" cxnId="{337A4DC1-666B-4885-8B56-513E0D08BA2F}">
      <dgm:prSet/>
      <dgm:spPr/>
      <dgm:t>
        <a:bodyPr/>
        <a:lstStyle/>
        <a:p>
          <a:endParaRPr lang="en-US"/>
        </a:p>
      </dgm:t>
    </dgm:pt>
    <dgm:pt modelId="{51E80FA1-6964-4212-A5E4-C308B3465C15}" type="sibTrans" cxnId="{337A4DC1-666B-4885-8B56-513E0D08BA2F}">
      <dgm:prSet/>
      <dgm:spPr/>
      <dgm:t>
        <a:bodyPr/>
        <a:lstStyle/>
        <a:p>
          <a:endParaRPr lang="en-US"/>
        </a:p>
      </dgm:t>
    </dgm:pt>
    <dgm:pt modelId="{307ABA8A-D07F-401F-BB99-8A186C310441}">
      <dgm:prSet/>
      <dgm:spPr/>
      <dgm:t>
        <a:bodyPr/>
        <a:lstStyle/>
        <a:p>
          <a:r>
            <a:rPr lang="en-US"/>
            <a:t>Read Community &amp; contribution guidelines</a:t>
          </a:r>
        </a:p>
      </dgm:t>
    </dgm:pt>
    <dgm:pt modelId="{91EA5A0C-5702-454C-B770-7DD8170E48C1}" type="parTrans" cxnId="{1064AA90-8722-4F02-A978-4117AB81DF72}">
      <dgm:prSet/>
      <dgm:spPr/>
      <dgm:t>
        <a:bodyPr/>
        <a:lstStyle/>
        <a:p>
          <a:endParaRPr lang="en-US"/>
        </a:p>
      </dgm:t>
    </dgm:pt>
    <dgm:pt modelId="{014E1CF3-711B-422D-8E0E-1E070EF5B7F0}" type="sibTrans" cxnId="{1064AA90-8722-4F02-A978-4117AB81DF72}">
      <dgm:prSet/>
      <dgm:spPr/>
      <dgm:t>
        <a:bodyPr/>
        <a:lstStyle/>
        <a:p>
          <a:endParaRPr lang="en-US"/>
        </a:p>
      </dgm:t>
    </dgm:pt>
    <dgm:pt modelId="{844FCC4F-D8B6-44CA-9B52-E384F3D5B9DE}">
      <dgm:prSet/>
      <dgm:spPr/>
      <dgm:t>
        <a:bodyPr/>
        <a:lstStyle/>
        <a:p>
          <a:r>
            <a:rPr lang="en-US"/>
            <a:t>Join project community on slack, discord or on any other channels</a:t>
          </a:r>
        </a:p>
      </dgm:t>
    </dgm:pt>
    <dgm:pt modelId="{B8D412ED-69C5-43E1-A85D-99DBDEC4001D}" type="parTrans" cxnId="{BC3A4C0D-DA0E-4463-9761-1409CBA07A92}">
      <dgm:prSet/>
      <dgm:spPr/>
      <dgm:t>
        <a:bodyPr/>
        <a:lstStyle/>
        <a:p>
          <a:endParaRPr lang="en-US"/>
        </a:p>
      </dgm:t>
    </dgm:pt>
    <dgm:pt modelId="{E337CC5C-465A-4B75-AFD0-8FDD570B92F5}" type="sibTrans" cxnId="{BC3A4C0D-DA0E-4463-9761-1409CBA07A92}">
      <dgm:prSet/>
      <dgm:spPr/>
      <dgm:t>
        <a:bodyPr/>
        <a:lstStyle/>
        <a:p>
          <a:endParaRPr lang="en-US"/>
        </a:p>
      </dgm:t>
    </dgm:pt>
    <dgm:pt modelId="{42C93C20-E7CA-470D-BCBC-C2E3101538A5}">
      <dgm:prSet/>
      <dgm:spPr/>
      <dgm:t>
        <a:bodyPr/>
        <a:lstStyle/>
        <a:p>
          <a:r>
            <a:rPr lang="en-US"/>
            <a:t>Find an issue to work on or ask maintainers to assign Good First Issue to start with</a:t>
          </a:r>
        </a:p>
      </dgm:t>
    </dgm:pt>
    <dgm:pt modelId="{D695813F-A572-4AB0-AA0F-DCD497188C51}" type="parTrans" cxnId="{C026016E-0E85-463E-B9F8-30A1F17C971D}">
      <dgm:prSet/>
      <dgm:spPr/>
      <dgm:t>
        <a:bodyPr/>
        <a:lstStyle/>
        <a:p>
          <a:endParaRPr lang="en-US"/>
        </a:p>
      </dgm:t>
    </dgm:pt>
    <dgm:pt modelId="{08D7FB58-31D0-4542-BEB2-4BA3A3EE0A4C}" type="sibTrans" cxnId="{C026016E-0E85-463E-B9F8-30A1F17C971D}">
      <dgm:prSet/>
      <dgm:spPr/>
      <dgm:t>
        <a:bodyPr/>
        <a:lstStyle/>
        <a:p>
          <a:endParaRPr lang="en-US"/>
        </a:p>
      </dgm:t>
    </dgm:pt>
    <dgm:pt modelId="{604BD6B8-3062-465B-B255-334DA40AB68D}">
      <dgm:prSet/>
      <dgm:spPr/>
      <dgm:t>
        <a:bodyPr/>
        <a:lstStyle/>
        <a:p>
          <a:r>
            <a:rPr lang="en-US"/>
            <a:t>Fork the project repository, setup project locally by following installation steps and test changes locally</a:t>
          </a:r>
        </a:p>
      </dgm:t>
    </dgm:pt>
    <dgm:pt modelId="{BA37A61B-37D7-429B-ADF3-44901DE4D61D}" type="parTrans" cxnId="{4DB4EAF1-A807-4CC3-915F-D3FCA711246B}">
      <dgm:prSet/>
      <dgm:spPr/>
      <dgm:t>
        <a:bodyPr/>
        <a:lstStyle/>
        <a:p>
          <a:endParaRPr lang="en-US"/>
        </a:p>
      </dgm:t>
    </dgm:pt>
    <dgm:pt modelId="{5AF6FC86-E70D-4632-B141-826D40F153D2}" type="sibTrans" cxnId="{4DB4EAF1-A807-4CC3-915F-D3FCA711246B}">
      <dgm:prSet/>
      <dgm:spPr/>
      <dgm:t>
        <a:bodyPr/>
        <a:lstStyle/>
        <a:p>
          <a:endParaRPr lang="en-US"/>
        </a:p>
      </dgm:t>
    </dgm:pt>
    <dgm:pt modelId="{2CEB57CE-4AC5-41FA-8C0E-A32C4DB50917}">
      <dgm:prSet/>
      <dgm:spPr/>
      <dgm:t>
        <a:bodyPr/>
        <a:lstStyle/>
        <a:p>
          <a:r>
            <a:rPr lang="en-US"/>
            <a:t>Raise a PR and wait for maintainers review</a:t>
          </a:r>
        </a:p>
      </dgm:t>
    </dgm:pt>
    <dgm:pt modelId="{D9092E18-E909-4DE1-A29A-7421AF9AE9A3}" type="parTrans" cxnId="{2E70C521-260E-4A9B-A0DA-36BC5462CF25}">
      <dgm:prSet/>
      <dgm:spPr/>
      <dgm:t>
        <a:bodyPr/>
        <a:lstStyle/>
        <a:p>
          <a:endParaRPr lang="en-US"/>
        </a:p>
      </dgm:t>
    </dgm:pt>
    <dgm:pt modelId="{48EEC1EA-52C3-4721-99BE-E4789D1DFBB7}" type="sibTrans" cxnId="{2E70C521-260E-4A9B-A0DA-36BC5462CF25}">
      <dgm:prSet/>
      <dgm:spPr/>
      <dgm:t>
        <a:bodyPr/>
        <a:lstStyle/>
        <a:p>
          <a:endParaRPr lang="en-US"/>
        </a:p>
      </dgm:t>
    </dgm:pt>
    <dgm:pt modelId="{B463E1BD-94CD-4BBF-95BA-9567789AAA32}">
      <dgm:prSet/>
      <dgm:spPr/>
      <dgm:t>
        <a:bodyPr/>
        <a:lstStyle/>
        <a:p>
          <a:r>
            <a:rPr lang="en-US" dirty="0"/>
            <a:t>And done. You’ve just made your first Open Source Contribution</a:t>
          </a:r>
        </a:p>
      </dgm:t>
    </dgm:pt>
    <dgm:pt modelId="{C8AE89B0-DA88-4484-9481-4DFE9F7C9D05}" type="parTrans" cxnId="{C23C7489-4955-4744-A2E5-BF8A3821BE07}">
      <dgm:prSet/>
      <dgm:spPr/>
      <dgm:t>
        <a:bodyPr/>
        <a:lstStyle/>
        <a:p>
          <a:endParaRPr lang="en-US"/>
        </a:p>
      </dgm:t>
    </dgm:pt>
    <dgm:pt modelId="{FC706E52-5099-42DA-8086-DAE380A6B4CF}" type="sibTrans" cxnId="{C23C7489-4955-4744-A2E5-BF8A3821BE07}">
      <dgm:prSet/>
      <dgm:spPr/>
      <dgm:t>
        <a:bodyPr/>
        <a:lstStyle/>
        <a:p>
          <a:endParaRPr lang="en-US"/>
        </a:p>
      </dgm:t>
    </dgm:pt>
    <dgm:pt modelId="{EE8CB413-7A1B-BC4A-B69F-3EA15EDEAA04}">
      <dgm:prSet/>
      <dgm:spPr/>
      <dgm:t>
        <a:bodyPr/>
        <a:lstStyle/>
        <a:p>
          <a:r>
            <a:rPr lang="en-US" dirty="0"/>
            <a:t>Choose a programming language of your choice</a:t>
          </a:r>
        </a:p>
      </dgm:t>
    </dgm:pt>
    <dgm:pt modelId="{D0DDC155-A129-C24D-8060-0C9E4D49DEF2}" type="parTrans" cxnId="{7342A898-784A-784C-BBCA-5F8589F9EBD8}">
      <dgm:prSet/>
      <dgm:spPr/>
      <dgm:t>
        <a:bodyPr/>
        <a:lstStyle/>
        <a:p>
          <a:endParaRPr lang="en-GB"/>
        </a:p>
      </dgm:t>
    </dgm:pt>
    <dgm:pt modelId="{82FD0EB7-1548-E645-91E8-166640FBBB82}" type="sibTrans" cxnId="{7342A898-784A-784C-BBCA-5F8589F9EBD8}">
      <dgm:prSet/>
      <dgm:spPr/>
      <dgm:t>
        <a:bodyPr/>
        <a:lstStyle/>
        <a:p>
          <a:endParaRPr lang="en-GB"/>
        </a:p>
      </dgm:t>
    </dgm:pt>
    <dgm:pt modelId="{44A9527C-4948-2845-B210-23BDA981B55E}" type="pres">
      <dgm:prSet presAssocID="{41D96AC8-D5A7-4724-A914-7207D9BF2B1A}" presName="Name0" presStyleCnt="0">
        <dgm:presLayoutVars>
          <dgm:dir/>
          <dgm:resizeHandles val="exact"/>
        </dgm:presLayoutVars>
      </dgm:prSet>
      <dgm:spPr/>
    </dgm:pt>
    <dgm:pt modelId="{8C2B0AE7-E330-094B-865B-802EDD1A2FB0}" type="pres">
      <dgm:prSet presAssocID="{B13A7AAA-E105-4FDE-93DA-632E6F6F246C}" presName="node" presStyleLbl="node1" presStyleIdx="0" presStyleCnt="9">
        <dgm:presLayoutVars>
          <dgm:bulletEnabled val="1"/>
        </dgm:presLayoutVars>
      </dgm:prSet>
      <dgm:spPr/>
    </dgm:pt>
    <dgm:pt modelId="{2DC1057E-A9C7-E845-A627-833700EEC784}" type="pres">
      <dgm:prSet presAssocID="{543B0BE1-6F6D-407D-8171-DD0AB8899FDC}" presName="sibTrans" presStyleLbl="sibTrans1D1" presStyleIdx="0" presStyleCnt="8"/>
      <dgm:spPr/>
    </dgm:pt>
    <dgm:pt modelId="{08197B29-A42D-D847-908A-C94DAFE6D911}" type="pres">
      <dgm:prSet presAssocID="{543B0BE1-6F6D-407D-8171-DD0AB8899FDC}" presName="connectorText" presStyleLbl="sibTrans1D1" presStyleIdx="0" presStyleCnt="8"/>
      <dgm:spPr/>
    </dgm:pt>
    <dgm:pt modelId="{CF8A54CC-2AB9-4040-A5CF-8F37170A9D8F}" type="pres">
      <dgm:prSet presAssocID="{EE8CB413-7A1B-BC4A-B69F-3EA15EDEAA04}" presName="node" presStyleLbl="node1" presStyleIdx="1" presStyleCnt="9">
        <dgm:presLayoutVars>
          <dgm:bulletEnabled val="1"/>
        </dgm:presLayoutVars>
      </dgm:prSet>
      <dgm:spPr/>
    </dgm:pt>
    <dgm:pt modelId="{036D57C3-F35A-C54B-B40D-979346FBAAE4}" type="pres">
      <dgm:prSet presAssocID="{82FD0EB7-1548-E645-91E8-166640FBBB82}" presName="sibTrans" presStyleLbl="sibTrans1D1" presStyleIdx="1" presStyleCnt="8"/>
      <dgm:spPr/>
    </dgm:pt>
    <dgm:pt modelId="{86C5F956-6A52-2C4A-A9EB-2BFE18FDC57B}" type="pres">
      <dgm:prSet presAssocID="{82FD0EB7-1548-E645-91E8-166640FBBB82}" presName="connectorText" presStyleLbl="sibTrans1D1" presStyleIdx="1" presStyleCnt="8"/>
      <dgm:spPr/>
    </dgm:pt>
    <dgm:pt modelId="{8EC9C99E-DB99-994F-8421-342149AA6AEB}" type="pres">
      <dgm:prSet presAssocID="{6987CF3E-B0BD-4BEC-A1D7-17A01A8DC562}" presName="node" presStyleLbl="node1" presStyleIdx="2" presStyleCnt="9">
        <dgm:presLayoutVars>
          <dgm:bulletEnabled val="1"/>
        </dgm:presLayoutVars>
      </dgm:prSet>
      <dgm:spPr/>
    </dgm:pt>
    <dgm:pt modelId="{78794086-5FE1-C440-A125-B76683DFDAD6}" type="pres">
      <dgm:prSet presAssocID="{51E80FA1-6964-4212-A5E4-C308B3465C15}" presName="sibTrans" presStyleLbl="sibTrans1D1" presStyleIdx="2" presStyleCnt="8"/>
      <dgm:spPr/>
    </dgm:pt>
    <dgm:pt modelId="{7F737896-5B17-664F-9177-A9C24F47291C}" type="pres">
      <dgm:prSet presAssocID="{51E80FA1-6964-4212-A5E4-C308B3465C15}" presName="connectorText" presStyleLbl="sibTrans1D1" presStyleIdx="2" presStyleCnt="8"/>
      <dgm:spPr/>
    </dgm:pt>
    <dgm:pt modelId="{DE881ED8-8EF5-D445-833D-6F554F228050}" type="pres">
      <dgm:prSet presAssocID="{307ABA8A-D07F-401F-BB99-8A186C310441}" presName="node" presStyleLbl="node1" presStyleIdx="3" presStyleCnt="9">
        <dgm:presLayoutVars>
          <dgm:bulletEnabled val="1"/>
        </dgm:presLayoutVars>
      </dgm:prSet>
      <dgm:spPr/>
    </dgm:pt>
    <dgm:pt modelId="{CD3529DC-9F37-F048-BCDD-5A8CFFED7E00}" type="pres">
      <dgm:prSet presAssocID="{014E1CF3-711B-422D-8E0E-1E070EF5B7F0}" presName="sibTrans" presStyleLbl="sibTrans1D1" presStyleIdx="3" presStyleCnt="8"/>
      <dgm:spPr/>
    </dgm:pt>
    <dgm:pt modelId="{5A94A090-FE39-9448-8918-2BC42FF92399}" type="pres">
      <dgm:prSet presAssocID="{014E1CF3-711B-422D-8E0E-1E070EF5B7F0}" presName="connectorText" presStyleLbl="sibTrans1D1" presStyleIdx="3" presStyleCnt="8"/>
      <dgm:spPr/>
    </dgm:pt>
    <dgm:pt modelId="{DDDA6C3C-EDBA-3947-8ADE-F47BB8D12935}" type="pres">
      <dgm:prSet presAssocID="{844FCC4F-D8B6-44CA-9B52-E384F3D5B9DE}" presName="node" presStyleLbl="node1" presStyleIdx="4" presStyleCnt="9">
        <dgm:presLayoutVars>
          <dgm:bulletEnabled val="1"/>
        </dgm:presLayoutVars>
      </dgm:prSet>
      <dgm:spPr/>
    </dgm:pt>
    <dgm:pt modelId="{6DA64DB9-B887-BE41-B187-42E65CFB4A9B}" type="pres">
      <dgm:prSet presAssocID="{E337CC5C-465A-4B75-AFD0-8FDD570B92F5}" presName="sibTrans" presStyleLbl="sibTrans1D1" presStyleIdx="4" presStyleCnt="8"/>
      <dgm:spPr/>
    </dgm:pt>
    <dgm:pt modelId="{64306F86-F5A8-1349-8B9D-41B0CF660F62}" type="pres">
      <dgm:prSet presAssocID="{E337CC5C-465A-4B75-AFD0-8FDD570B92F5}" presName="connectorText" presStyleLbl="sibTrans1D1" presStyleIdx="4" presStyleCnt="8"/>
      <dgm:spPr/>
    </dgm:pt>
    <dgm:pt modelId="{EBE5A7B6-899B-FF4E-B765-6DE9E69FECAA}" type="pres">
      <dgm:prSet presAssocID="{42C93C20-E7CA-470D-BCBC-C2E3101538A5}" presName="node" presStyleLbl="node1" presStyleIdx="5" presStyleCnt="9">
        <dgm:presLayoutVars>
          <dgm:bulletEnabled val="1"/>
        </dgm:presLayoutVars>
      </dgm:prSet>
      <dgm:spPr/>
    </dgm:pt>
    <dgm:pt modelId="{FE579EFF-9AF5-184D-9D79-F828D43820B4}" type="pres">
      <dgm:prSet presAssocID="{08D7FB58-31D0-4542-BEB2-4BA3A3EE0A4C}" presName="sibTrans" presStyleLbl="sibTrans1D1" presStyleIdx="5" presStyleCnt="8"/>
      <dgm:spPr/>
    </dgm:pt>
    <dgm:pt modelId="{4A836AA6-9678-924F-8A1A-4E92543F9229}" type="pres">
      <dgm:prSet presAssocID="{08D7FB58-31D0-4542-BEB2-4BA3A3EE0A4C}" presName="connectorText" presStyleLbl="sibTrans1D1" presStyleIdx="5" presStyleCnt="8"/>
      <dgm:spPr/>
    </dgm:pt>
    <dgm:pt modelId="{F038F3F4-0F5B-A844-9983-1424A3263479}" type="pres">
      <dgm:prSet presAssocID="{604BD6B8-3062-465B-B255-334DA40AB68D}" presName="node" presStyleLbl="node1" presStyleIdx="6" presStyleCnt="9">
        <dgm:presLayoutVars>
          <dgm:bulletEnabled val="1"/>
        </dgm:presLayoutVars>
      </dgm:prSet>
      <dgm:spPr/>
    </dgm:pt>
    <dgm:pt modelId="{98FF863F-9561-034D-AA36-3CD615C305D3}" type="pres">
      <dgm:prSet presAssocID="{5AF6FC86-E70D-4632-B141-826D40F153D2}" presName="sibTrans" presStyleLbl="sibTrans1D1" presStyleIdx="6" presStyleCnt="8"/>
      <dgm:spPr/>
    </dgm:pt>
    <dgm:pt modelId="{90010E3E-D81C-864A-B35B-CCE791C92A49}" type="pres">
      <dgm:prSet presAssocID="{5AF6FC86-E70D-4632-B141-826D40F153D2}" presName="connectorText" presStyleLbl="sibTrans1D1" presStyleIdx="6" presStyleCnt="8"/>
      <dgm:spPr/>
    </dgm:pt>
    <dgm:pt modelId="{5FBA5772-A5BD-4A48-A081-DEB636594005}" type="pres">
      <dgm:prSet presAssocID="{2CEB57CE-4AC5-41FA-8C0E-A32C4DB50917}" presName="node" presStyleLbl="node1" presStyleIdx="7" presStyleCnt="9">
        <dgm:presLayoutVars>
          <dgm:bulletEnabled val="1"/>
        </dgm:presLayoutVars>
      </dgm:prSet>
      <dgm:spPr/>
    </dgm:pt>
    <dgm:pt modelId="{AE273811-7432-FC43-8B7F-E7BC97BF4529}" type="pres">
      <dgm:prSet presAssocID="{48EEC1EA-52C3-4721-99BE-E4789D1DFBB7}" presName="sibTrans" presStyleLbl="sibTrans1D1" presStyleIdx="7" presStyleCnt="8"/>
      <dgm:spPr/>
    </dgm:pt>
    <dgm:pt modelId="{DEFDE3EE-AB9A-8E44-A4FC-3DBB6B2B3AF0}" type="pres">
      <dgm:prSet presAssocID="{48EEC1EA-52C3-4721-99BE-E4789D1DFBB7}" presName="connectorText" presStyleLbl="sibTrans1D1" presStyleIdx="7" presStyleCnt="8"/>
      <dgm:spPr/>
    </dgm:pt>
    <dgm:pt modelId="{B55F3D18-AE0F-9140-8442-8DDA9248970A}" type="pres">
      <dgm:prSet presAssocID="{B463E1BD-94CD-4BBF-95BA-9567789AAA32}" presName="node" presStyleLbl="node1" presStyleIdx="8" presStyleCnt="9">
        <dgm:presLayoutVars>
          <dgm:bulletEnabled val="1"/>
        </dgm:presLayoutVars>
      </dgm:prSet>
      <dgm:spPr/>
    </dgm:pt>
  </dgm:ptLst>
  <dgm:cxnLst>
    <dgm:cxn modelId="{86274E04-1948-8048-B839-068A12E1BBC4}" type="presOf" srcId="{E337CC5C-465A-4B75-AFD0-8FDD570B92F5}" destId="{64306F86-F5A8-1349-8B9D-41B0CF660F62}" srcOrd="1" destOrd="0" presId="urn:microsoft.com/office/officeart/2016/7/layout/RepeatingBendingProcessNew"/>
    <dgm:cxn modelId="{2D097104-806A-6C4A-B485-452A7134F8A6}" type="presOf" srcId="{B463E1BD-94CD-4BBF-95BA-9567789AAA32}" destId="{B55F3D18-AE0F-9140-8442-8DDA9248970A}" srcOrd="0" destOrd="0" presId="urn:microsoft.com/office/officeart/2016/7/layout/RepeatingBendingProcessNew"/>
    <dgm:cxn modelId="{BC3A4C0D-DA0E-4463-9761-1409CBA07A92}" srcId="{41D96AC8-D5A7-4724-A914-7207D9BF2B1A}" destId="{844FCC4F-D8B6-44CA-9B52-E384F3D5B9DE}" srcOrd="4" destOrd="0" parTransId="{B8D412ED-69C5-43E1-A85D-99DBDEC4001D}" sibTransId="{E337CC5C-465A-4B75-AFD0-8FDD570B92F5}"/>
    <dgm:cxn modelId="{6EC69413-736F-B44E-8F0D-2082AF7CD32F}" type="presOf" srcId="{EE8CB413-7A1B-BC4A-B69F-3EA15EDEAA04}" destId="{CF8A54CC-2AB9-4040-A5CF-8F37170A9D8F}" srcOrd="0" destOrd="0" presId="urn:microsoft.com/office/officeart/2016/7/layout/RepeatingBendingProcessNew"/>
    <dgm:cxn modelId="{F01B7216-6873-774A-9996-09CB41DF587F}" type="presOf" srcId="{E337CC5C-465A-4B75-AFD0-8FDD570B92F5}" destId="{6DA64DB9-B887-BE41-B187-42E65CFB4A9B}" srcOrd="0" destOrd="0" presId="urn:microsoft.com/office/officeart/2016/7/layout/RepeatingBendingProcessNew"/>
    <dgm:cxn modelId="{3AE4241F-A224-894C-BE0D-512F70BFB702}" type="presOf" srcId="{08D7FB58-31D0-4542-BEB2-4BA3A3EE0A4C}" destId="{4A836AA6-9678-924F-8A1A-4E92543F9229}" srcOrd="1" destOrd="0" presId="urn:microsoft.com/office/officeart/2016/7/layout/RepeatingBendingProcessNew"/>
    <dgm:cxn modelId="{2E70C521-260E-4A9B-A0DA-36BC5462CF25}" srcId="{41D96AC8-D5A7-4724-A914-7207D9BF2B1A}" destId="{2CEB57CE-4AC5-41FA-8C0E-A32C4DB50917}" srcOrd="7" destOrd="0" parTransId="{D9092E18-E909-4DE1-A29A-7421AF9AE9A3}" sibTransId="{48EEC1EA-52C3-4721-99BE-E4789D1DFBB7}"/>
    <dgm:cxn modelId="{8D6C6037-9992-5944-AFF9-FDCC783985E5}" type="presOf" srcId="{51E80FA1-6964-4212-A5E4-C308B3465C15}" destId="{7F737896-5B17-664F-9177-A9C24F47291C}" srcOrd="1" destOrd="0" presId="urn:microsoft.com/office/officeart/2016/7/layout/RepeatingBendingProcessNew"/>
    <dgm:cxn modelId="{A1DEC43E-71F9-A041-801A-73A55D90DAAE}" type="presOf" srcId="{6987CF3E-B0BD-4BEC-A1D7-17A01A8DC562}" destId="{8EC9C99E-DB99-994F-8421-342149AA6AEB}" srcOrd="0" destOrd="0" presId="urn:microsoft.com/office/officeart/2016/7/layout/RepeatingBendingProcessNew"/>
    <dgm:cxn modelId="{3CFE653F-207C-8A41-B855-0F024F13ACB8}" type="presOf" srcId="{543B0BE1-6F6D-407D-8171-DD0AB8899FDC}" destId="{08197B29-A42D-D847-908A-C94DAFE6D911}" srcOrd="1" destOrd="0" presId="urn:microsoft.com/office/officeart/2016/7/layout/RepeatingBendingProcessNew"/>
    <dgm:cxn modelId="{F9BBCF43-6C09-BC46-948C-A1B4639349F5}" type="presOf" srcId="{5AF6FC86-E70D-4632-B141-826D40F153D2}" destId="{98FF863F-9561-034D-AA36-3CD615C305D3}" srcOrd="0" destOrd="0" presId="urn:microsoft.com/office/officeart/2016/7/layout/RepeatingBendingProcessNew"/>
    <dgm:cxn modelId="{94B1B247-53FD-E549-8EB5-9865F499BA0A}" type="presOf" srcId="{41D96AC8-D5A7-4724-A914-7207D9BF2B1A}" destId="{44A9527C-4948-2845-B210-23BDA981B55E}" srcOrd="0" destOrd="0" presId="urn:microsoft.com/office/officeart/2016/7/layout/RepeatingBendingProcessNew"/>
    <dgm:cxn modelId="{0D902348-CE12-EF46-A0BF-81D7491F8C64}" type="presOf" srcId="{543B0BE1-6F6D-407D-8171-DD0AB8899FDC}" destId="{2DC1057E-A9C7-E845-A627-833700EEC784}" srcOrd="0" destOrd="0" presId="urn:microsoft.com/office/officeart/2016/7/layout/RepeatingBendingProcessNew"/>
    <dgm:cxn modelId="{B6184152-9EE6-1F4D-9F5E-DB12108C0ADB}" type="presOf" srcId="{51E80FA1-6964-4212-A5E4-C308B3465C15}" destId="{78794086-5FE1-C440-A125-B76683DFDAD6}" srcOrd="0" destOrd="0" presId="urn:microsoft.com/office/officeart/2016/7/layout/RepeatingBendingProcessNew"/>
    <dgm:cxn modelId="{8409E855-5EA7-EB47-9667-C5BD67DB1AFC}" type="presOf" srcId="{604BD6B8-3062-465B-B255-334DA40AB68D}" destId="{F038F3F4-0F5B-A844-9983-1424A3263479}" srcOrd="0" destOrd="0" presId="urn:microsoft.com/office/officeart/2016/7/layout/RepeatingBendingProcessNew"/>
    <dgm:cxn modelId="{AE20C95A-62C9-F640-BEA3-58B819BDCEF3}" type="presOf" srcId="{42C93C20-E7CA-470D-BCBC-C2E3101538A5}" destId="{EBE5A7B6-899B-FF4E-B765-6DE9E69FECAA}" srcOrd="0" destOrd="0" presId="urn:microsoft.com/office/officeart/2016/7/layout/RepeatingBendingProcessNew"/>
    <dgm:cxn modelId="{94C9F15F-043B-4810-A85F-275440C413AB}" srcId="{41D96AC8-D5A7-4724-A914-7207D9BF2B1A}" destId="{B13A7AAA-E105-4FDE-93DA-632E6F6F246C}" srcOrd="0" destOrd="0" parTransId="{225232A0-4A73-4B89-A58B-C5C8CAC4D57E}" sibTransId="{543B0BE1-6F6D-407D-8171-DD0AB8899FDC}"/>
    <dgm:cxn modelId="{315B7362-9631-B045-8FF5-3750FA5BAFA4}" type="presOf" srcId="{5AF6FC86-E70D-4632-B141-826D40F153D2}" destId="{90010E3E-D81C-864A-B35B-CCE791C92A49}" srcOrd="1" destOrd="0" presId="urn:microsoft.com/office/officeart/2016/7/layout/RepeatingBendingProcessNew"/>
    <dgm:cxn modelId="{C026016E-0E85-463E-B9F8-30A1F17C971D}" srcId="{41D96AC8-D5A7-4724-A914-7207D9BF2B1A}" destId="{42C93C20-E7CA-470D-BCBC-C2E3101538A5}" srcOrd="5" destOrd="0" parTransId="{D695813F-A572-4AB0-AA0F-DCD497188C51}" sibTransId="{08D7FB58-31D0-4542-BEB2-4BA3A3EE0A4C}"/>
    <dgm:cxn modelId="{71C6FC6E-32F6-4E4B-8261-DE4AAD2A501F}" type="presOf" srcId="{08D7FB58-31D0-4542-BEB2-4BA3A3EE0A4C}" destId="{FE579EFF-9AF5-184D-9D79-F828D43820B4}" srcOrd="0" destOrd="0" presId="urn:microsoft.com/office/officeart/2016/7/layout/RepeatingBendingProcessNew"/>
    <dgm:cxn modelId="{61A6CC6F-3236-A040-B867-99A6620C48F4}" type="presOf" srcId="{48EEC1EA-52C3-4721-99BE-E4789D1DFBB7}" destId="{AE273811-7432-FC43-8B7F-E7BC97BF4529}" srcOrd="0" destOrd="0" presId="urn:microsoft.com/office/officeart/2016/7/layout/RepeatingBendingProcessNew"/>
    <dgm:cxn modelId="{BBCC377B-0676-3C46-A4D8-F80498B636F9}" type="presOf" srcId="{48EEC1EA-52C3-4721-99BE-E4789D1DFBB7}" destId="{DEFDE3EE-AB9A-8E44-A4FC-3DBB6B2B3AF0}" srcOrd="1" destOrd="0" presId="urn:microsoft.com/office/officeart/2016/7/layout/RepeatingBendingProcessNew"/>
    <dgm:cxn modelId="{C23C7489-4955-4744-A2E5-BF8A3821BE07}" srcId="{41D96AC8-D5A7-4724-A914-7207D9BF2B1A}" destId="{B463E1BD-94CD-4BBF-95BA-9567789AAA32}" srcOrd="8" destOrd="0" parTransId="{C8AE89B0-DA88-4484-9481-4DFE9F7C9D05}" sibTransId="{FC706E52-5099-42DA-8086-DAE380A6B4CF}"/>
    <dgm:cxn modelId="{EF79D48D-DD23-3D42-85CE-2C7B1FD64DEC}" type="presOf" srcId="{307ABA8A-D07F-401F-BB99-8A186C310441}" destId="{DE881ED8-8EF5-D445-833D-6F554F228050}" srcOrd="0" destOrd="0" presId="urn:microsoft.com/office/officeart/2016/7/layout/RepeatingBendingProcessNew"/>
    <dgm:cxn modelId="{948F338E-DA89-6247-8F33-ECC805455C72}" type="presOf" srcId="{2CEB57CE-4AC5-41FA-8C0E-A32C4DB50917}" destId="{5FBA5772-A5BD-4A48-A081-DEB636594005}" srcOrd="0" destOrd="0" presId="urn:microsoft.com/office/officeart/2016/7/layout/RepeatingBendingProcessNew"/>
    <dgm:cxn modelId="{1064AA90-8722-4F02-A978-4117AB81DF72}" srcId="{41D96AC8-D5A7-4724-A914-7207D9BF2B1A}" destId="{307ABA8A-D07F-401F-BB99-8A186C310441}" srcOrd="3" destOrd="0" parTransId="{91EA5A0C-5702-454C-B770-7DD8170E48C1}" sibTransId="{014E1CF3-711B-422D-8E0E-1E070EF5B7F0}"/>
    <dgm:cxn modelId="{150E9897-E5AF-E741-8121-BA038CECBDE5}" type="presOf" srcId="{82FD0EB7-1548-E645-91E8-166640FBBB82}" destId="{036D57C3-F35A-C54B-B40D-979346FBAAE4}" srcOrd="0" destOrd="0" presId="urn:microsoft.com/office/officeart/2016/7/layout/RepeatingBendingProcessNew"/>
    <dgm:cxn modelId="{7342A898-784A-784C-BBCA-5F8589F9EBD8}" srcId="{41D96AC8-D5A7-4724-A914-7207D9BF2B1A}" destId="{EE8CB413-7A1B-BC4A-B69F-3EA15EDEAA04}" srcOrd="1" destOrd="0" parTransId="{D0DDC155-A129-C24D-8060-0C9E4D49DEF2}" sibTransId="{82FD0EB7-1548-E645-91E8-166640FBBB82}"/>
    <dgm:cxn modelId="{E600359B-AD65-B643-A39B-AB2EE642A375}" type="presOf" srcId="{014E1CF3-711B-422D-8E0E-1E070EF5B7F0}" destId="{5A94A090-FE39-9448-8918-2BC42FF92399}" srcOrd="1" destOrd="0" presId="urn:microsoft.com/office/officeart/2016/7/layout/RepeatingBendingProcessNew"/>
    <dgm:cxn modelId="{06711CA2-DE51-E14C-A5B6-75FB68368D18}" type="presOf" srcId="{014E1CF3-711B-422D-8E0E-1E070EF5B7F0}" destId="{CD3529DC-9F37-F048-BCDD-5A8CFFED7E00}" srcOrd="0" destOrd="0" presId="urn:microsoft.com/office/officeart/2016/7/layout/RepeatingBendingProcessNew"/>
    <dgm:cxn modelId="{57B59AAC-4351-9441-A1A0-CA8DE247243F}" type="presOf" srcId="{82FD0EB7-1548-E645-91E8-166640FBBB82}" destId="{86C5F956-6A52-2C4A-A9EB-2BFE18FDC57B}" srcOrd="1" destOrd="0" presId="urn:microsoft.com/office/officeart/2016/7/layout/RepeatingBendingProcessNew"/>
    <dgm:cxn modelId="{337A4DC1-666B-4885-8B56-513E0D08BA2F}" srcId="{41D96AC8-D5A7-4724-A914-7207D9BF2B1A}" destId="{6987CF3E-B0BD-4BEC-A1D7-17A01A8DC562}" srcOrd="2" destOrd="0" parTransId="{3B859F64-1F6C-42DA-A3B1-498F7595F1DC}" sibTransId="{51E80FA1-6964-4212-A5E4-C308B3465C15}"/>
    <dgm:cxn modelId="{3BCD5BC2-B36F-424D-8EB8-72717428C183}" type="presOf" srcId="{844FCC4F-D8B6-44CA-9B52-E384F3D5B9DE}" destId="{DDDA6C3C-EDBA-3947-8ADE-F47BB8D12935}" srcOrd="0" destOrd="0" presId="urn:microsoft.com/office/officeart/2016/7/layout/RepeatingBendingProcessNew"/>
    <dgm:cxn modelId="{5D331FC5-29C3-A441-B47B-C0479AC463DC}" type="presOf" srcId="{B13A7AAA-E105-4FDE-93DA-632E6F6F246C}" destId="{8C2B0AE7-E330-094B-865B-802EDD1A2FB0}" srcOrd="0" destOrd="0" presId="urn:microsoft.com/office/officeart/2016/7/layout/RepeatingBendingProcessNew"/>
    <dgm:cxn modelId="{4DB4EAF1-A807-4CC3-915F-D3FCA711246B}" srcId="{41D96AC8-D5A7-4724-A914-7207D9BF2B1A}" destId="{604BD6B8-3062-465B-B255-334DA40AB68D}" srcOrd="6" destOrd="0" parTransId="{BA37A61B-37D7-429B-ADF3-44901DE4D61D}" sibTransId="{5AF6FC86-E70D-4632-B141-826D40F153D2}"/>
    <dgm:cxn modelId="{432FA183-DCCC-7647-954F-F1BCBF2087BD}" type="presParOf" srcId="{44A9527C-4948-2845-B210-23BDA981B55E}" destId="{8C2B0AE7-E330-094B-865B-802EDD1A2FB0}" srcOrd="0" destOrd="0" presId="urn:microsoft.com/office/officeart/2016/7/layout/RepeatingBendingProcessNew"/>
    <dgm:cxn modelId="{D693D1E4-2A17-C640-99F4-0D666C65C4B2}" type="presParOf" srcId="{44A9527C-4948-2845-B210-23BDA981B55E}" destId="{2DC1057E-A9C7-E845-A627-833700EEC784}" srcOrd="1" destOrd="0" presId="urn:microsoft.com/office/officeart/2016/7/layout/RepeatingBendingProcessNew"/>
    <dgm:cxn modelId="{A3ED0D1A-DFA8-FB4C-9F36-CE640EE9BB68}" type="presParOf" srcId="{2DC1057E-A9C7-E845-A627-833700EEC784}" destId="{08197B29-A42D-D847-908A-C94DAFE6D911}" srcOrd="0" destOrd="0" presId="urn:microsoft.com/office/officeart/2016/7/layout/RepeatingBendingProcessNew"/>
    <dgm:cxn modelId="{44B0F29F-465B-7048-86E8-3AE113E7129A}" type="presParOf" srcId="{44A9527C-4948-2845-B210-23BDA981B55E}" destId="{CF8A54CC-2AB9-4040-A5CF-8F37170A9D8F}" srcOrd="2" destOrd="0" presId="urn:microsoft.com/office/officeart/2016/7/layout/RepeatingBendingProcessNew"/>
    <dgm:cxn modelId="{16B147A4-1229-ED4C-848D-B08F25D4E744}" type="presParOf" srcId="{44A9527C-4948-2845-B210-23BDA981B55E}" destId="{036D57C3-F35A-C54B-B40D-979346FBAAE4}" srcOrd="3" destOrd="0" presId="urn:microsoft.com/office/officeart/2016/7/layout/RepeatingBendingProcessNew"/>
    <dgm:cxn modelId="{31F05878-6FE4-A54C-BADA-BD93E7987368}" type="presParOf" srcId="{036D57C3-F35A-C54B-B40D-979346FBAAE4}" destId="{86C5F956-6A52-2C4A-A9EB-2BFE18FDC57B}" srcOrd="0" destOrd="0" presId="urn:microsoft.com/office/officeart/2016/7/layout/RepeatingBendingProcessNew"/>
    <dgm:cxn modelId="{53C5E87A-6C29-014C-9539-53BAF51120D7}" type="presParOf" srcId="{44A9527C-4948-2845-B210-23BDA981B55E}" destId="{8EC9C99E-DB99-994F-8421-342149AA6AEB}" srcOrd="4" destOrd="0" presId="urn:microsoft.com/office/officeart/2016/7/layout/RepeatingBendingProcessNew"/>
    <dgm:cxn modelId="{32CC20CE-EFB4-2748-9634-9FDFE197D6EB}" type="presParOf" srcId="{44A9527C-4948-2845-B210-23BDA981B55E}" destId="{78794086-5FE1-C440-A125-B76683DFDAD6}" srcOrd="5" destOrd="0" presId="urn:microsoft.com/office/officeart/2016/7/layout/RepeatingBendingProcessNew"/>
    <dgm:cxn modelId="{93365083-FF35-C54B-863B-9FEB7C600A46}" type="presParOf" srcId="{78794086-5FE1-C440-A125-B76683DFDAD6}" destId="{7F737896-5B17-664F-9177-A9C24F47291C}" srcOrd="0" destOrd="0" presId="urn:microsoft.com/office/officeart/2016/7/layout/RepeatingBendingProcessNew"/>
    <dgm:cxn modelId="{711A391A-2F2B-2C44-BD7B-819B7C95AE27}" type="presParOf" srcId="{44A9527C-4948-2845-B210-23BDA981B55E}" destId="{DE881ED8-8EF5-D445-833D-6F554F228050}" srcOrd="6" destOrd="0" presId="urn:microsoft.com/office/officeart/2016/7/layout/RepeatingBendingProcessNew"/>
    <dgm:cxn modelId="{C013A66D-C6A0-994D-8E56-A997D42E269A}" type="presParOf" srcId="{44A9527C-4948-2845-B210-23BDA981B55E}" destId="{CD3529DC-9F37-F048-BCDD-5A8CFFED7E00}" srcOrd="7" destOrd="0" presId="urn:microsoft.com/office/officeart/2016/7/layout/RepeatingBendingProcessNew"/>
    <dgm:cxn modelId="{49D98E49-4F8E-2144-B422-FD774620AACE}" type="presParOf" srcId="{CD3529DC-9F37-F048-BCDD-5A8CFFED7E00}" destId="{5A94A090-FE39-9448-8918-2BC42FF92399}" srcOrd="0" destOrd="0" presId="urn:microsoft.com/office/officeart/2016/7/layout/RepeatingBendingProcessNew"/>
    <dgm:cxn modelId="{598D0B81-F608-D745-8BCD-1BA5098539F1}" type="presParOf" srcId="{44A9527C-4948-2845-B210-23BDA981B55E}" destId="{DDDA6C3C-EDBA-3947-8ADE-F47BB8D12935}" srcOrd="8" destOrd="0" presId="urn:microsoft.com/office/officeart/2016/7/layout/RepeatingBendingProcessNew"/>
    <dgm:cxn modelId="{60D25862-A659-214D-A31A-B3058E9BFEB3}" type="presParOf" srcId="{44A9527C-4948-2845-B210-23BDA981B55E}" destId="{6DA64DB9-B887-BE41-B187-42E65CFB4A9B}" srcOrd="9" destOrd="0" presId="urn:microsoft.com/office/officeart/2016/7/layout/RepeatingBendingProcessNew"/>
    <dgm:cxn modelId="{AB407636-7935-CE49-8655-DCF6A0AD039D}" type="presParOf" srcId="{6DA64DB9-B887-BE41-B187-42E65CFB4A9B}" destId="{64306F86-F5A8-1349-8B9D-41B0CF660F62}" srcOrd="0" destOrd="0" presId="urn:microsoft.com/office/officeart/2016/7/layout/RepeatingBendingProcessNew"/>
    <dgm:cxn modelId="{BA348ABB-FD54-8E47-9D23-EAC65C45F789}" type="presParOf" srcId="{44A9527C-4948-2845-B210-23BDA981B55E}" destId="{EBE5A7B6-899B-FF4E-B765-6DE9E69FECAA}" srcOrd="10" destOrd="0" presId="urn:microsoft.com/office/officeart/2016/7/layout/RepeatingBendingProcessNew"/>
    <dgm:cxn modelId="{C9A73978-4A9B-3D4E-B2BF-B3FA4743EAA4}" type="presParOf" srcId="{44A9527C-4948-2845-B210-23BDA981B55E}" destId="{FE579EFF-9AF5-184D-9D79-F828D43820B4}" srcOrd="11" destOrd="0" presId="urn:microsoft.com/office/officeart/2016/7/layout/RepeatingBendingProcessNew"/>
    <dgm:cxn modelId="{58534EA1-6286-3C47-B19E-FE88C23DC93E}" type="presParOf" srcId="{FE579EFF-9AF5-184D-9D79-F828D43820B4}" destId="{4A836AA6-9678-924F-8A1A-4E92543F9229}" srcOrd="0" destOrd="0" presId="urn:microsoft.com/office/officeart/2016/7/layout/RepeatingBendingProcessNew"/>
    <dgm:cxn modelId="{FF262555-558E-CE43-B863-AB8306CDBDAB}" type="presParOf" srcId="{44A9527C-4948-2845-B210-23BDA981B55E}" destId="{F038F3F4-0F5B-A844-9983-1424A3263479}" srcOrd="12" destOrd="0" presId="urn:microsoft.com/office/officeart/2016/7/layout/RepeatingBendingProcessNew"/>
    <dgm:cxn modelId="{BBC00B77-B222-B84C-BACE-6BCBD41DE7A8}" type="presParOf" srcId="{44A9527C-4948-2845-B210-23BDA981B55E}" destId="{98FF863F-9561-034D-AA36-3CD615C305D3}" srcOrd="13" destOrd="0" presId="urn:microsoft.com/office/officeart/2016/7/layout/RepeatingBendingProcessNew"/>
    <dgm:cxn modelId="{B46B9ED4-6831-0246-A71F-C7A906F335A1}" type="presParOf" srcId="{98FF863F-9561-034D-AA36-3CD615C305D3}" destId="{90010E3E-D81C-864A-B35B-CCE791C92A49}" srcOrd="0" destOrd="0" presId="urn:microsoft.com/office/officeart/2016/7/layout/RepeatingBendingProcessNew"/>
    <dgm:cxn modelId="{26019973-A048-474F-B79E-044474A65270}" type="presParOf" srcId="{44A9527C-4948-2845-B210-23BDA981B55E}" destId="{5FBA5772-A5BD-4A48-A081-DEB636594005}" srcOrd="14" destOrd="0" presId="urn:microsoft.com/office/officeart/2016/7/layout/RepeatingBendingProcessNew"/>
    <dgm:cxn modelId="{70398843-C069-DB4C-AC59-16DAF36EB737}" type="presParOf" srcId="{44A9527C-4948-2845-B210-23BDA981B55E}" destId="{AE273811-7432-FC43-8B7F-E7BC97BF4529}" srcOrd="15" destOrd="0" presId="urn:microsoft.com/office/officeart/2016/7/layout/RepeatingBendingProcessNew"/>
    <dgm:cxn modelId="{FA96514D-9B15-7348-ADE0-CB80915D0705}" type="presParOf" srcId="{AE273811-7432-FC43-8B7F-E7BC97BF4529}" destId="{DEFDE3EE-AB9A-8E44-A4FC-3DBB6B2B3AF0}" srcOrd="0" destOrd="0" presId="urn:microsoft.com/office/officeart/2016/7/layout/RepeatingBendingProcessNew"/>
    <dgm:cxn modelId="{ABF64EF3-A05D-4A44-AFCD-7A7951161AF1}" type="presParOf" srcId="{44A9527C-4948-2845-B210-23BDA981B55E}" destId="{B55F3D18-AE0F-9140-8442-8DDA9248970A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6322A1-8BAF-4591-A307-7EAA7345FA7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FC77311-76FE-4E15-B2E9-9D6B4AC45846}">
      <dgm:prSet/>
      <dgm:spPr/>
      <dgm:t>
        <a:bodyPr/>
        <a:lstStyle/>
        <a:p>
          <a:pPr>
            <a:defRPr cap="all"/>
          </a:pPr>
          <a:r>
            <a:rPr lang="en-US"/>
            <a:t>Search for an Open Source Project</a:t>
          </a:r>
        </a:p>
      </dgm:t>
    </dgm:pt>
    <dgm:pt modelId="{F31A3805-8FE4-46DF-B89A-B9F066CD6B6A}" type="parTrans" cxnId="{5B444F30-4ACB-48C9-9B10-DB111B73C345}">
      <dgm:prSet/>
      <dgm:spPr/>
      <dgm:t>
        <a:bodyPr/>
        <a:lstStyle/>
        <a:p>
          <a:endParaRPr lang="en-US"/>
        </a:p>
      </dgm:t>
    </dgm:pt>
    <dgm:pt modelId="{4ADF1440-AD2C-4630-ADE2-558FED289397}" type="sibTrans" cxnId="{5B444F30-4ACB-48C9-9B10-DB111B73C345}">
      <dgm:prSet/>
      <dgm:spPr/>
      <dgm:t>
        <a:bodyPr/>
        <a:lstStyle/>
        <a:p>
          <a:endParaRPr lang="en-US"/>
        </a:p>
      </dgm:t>
    </dgm:pt>
    <dgm:pt modelId="{661121D7-4FCD-410E-83B3-8AEB420D211F}">
      <dgm:prSet/>
      <dgm:spPr/>
      <dgm:t>
        <a:bodyPr/>
        <a:lstStyle/>
        <a:p>
          <a:pPr>
            <a:defRPr cap="all"/>
          </a:pPr>
          <a:r>
            <a:rPr lang="en-US"/>
            <a:t>Read guidelines</a:t>
          </a:r>
        </a:p>
      </dgm:t>
    </dgm:pt>
    <dgm:pt modelId="{C87D6977-4587-4F69-A326-7CC83580A44D}" type="parTrans" cxnId="{94786344-345F-4F8A-BE44-51060C535DA6}">
      <dgm:prSet/>
      <dgm:spPr/>
      <dgm:t>
        <a:bodyPr/>
        <a:lstStyle/>
        <a:p>
          <a:endParaRPr lang="en-US"/>
        </a:p>
      </dgm:t>
    </dgm:pt>
    <dgm:pt modelId="{3690170D-2890-4057-AFCB-AD4073A33B8F}" type="sibTrans" cxnId="{94786344-345F-4F8A-BE44-51060C535DA6}">
      <dgm:prSet/>
      <dgm:spPr/>
      <dgm:t>
        <a:bodyPr/>
        <a:lstStyle/>
        <a:p>
          <a:endParaRPr lang="en-US"/>
        </a:p>
      </dgm:t>
    </dgm:pt>
    <dgm:pt modelId="{19FB4598-AC24-4273-9300-C584160F0F6E}">
      <dgm:prSet/>
      <dgm:spPr/>
      <dgm:t>
        <a:bodyPr/>
        <a:lstStyle/>
        <a:p>
          <a:pPr>
            <a:defRPr cap="all"/>
          </a:pPr>
          <a:r>
            <a:rPr lang="en-US"/>
            <a:t>Find something to contribute – Good First Issues</a:t>
          </a:r>
        </a:p>
      </dgm:t>
    </dgm:pt>
    <dgm:pt modelId="{78576C1B-AE0D-4AC6-9B44-7ED165443768}" type="parTrans" cxnId="{A15BCA54-B286-4DE9-B6A2-949B60724057}">
      <dgm:prSet/>
      <dgm:spPr/>
      <dgm:t>
        <a:bodyPr/>
        <a:lstStyle/>
        <a:p>
          <a:endParaRPr lang="en-US"/>
        </a:p>
      </dgm:t>
    </dgm:pt>
    <dgm:pt modelId="{77FC6C26-8AFD-4A21-86B9-213C997B2F21}" type="sibTrans" cxnId="{A15BCA54-B286-4DE9-B6A2-949B60724057}">
      <dgm:prSet/>
      <dgm:spPr/>
      <dgm:t>
        <a:bodyPr/>
        <a:lstStyle/>
        <a:p>
          <a:endParaRPr lang="en-US"/>
        </a:p>
      </dgm:t>
    </dgm:pt>
    <dgm:pt modelId="{B6387EBE-CCB2-4C5B-9B16-6F6DEFCB4C3B}">
      <dgm:prSet/>
      <dgm:spPr/>
      <dgm:t>
        <a:bodyPr/>
        <a:lstStyle/>
        <a:p>
          <a:pPr>
            <a:defRPr cap="all"/>
          </a:pPr>
          <a:r>
            <a:rPr lang="en-US"/>
            <a:t>Fork the repository</a:t>
          </a:r>
        </a:p>
      </dgm:t>
    </dgm:pt>
    <dgm:pt modelId="{599F56AF-021D-4D56-B8B7-D182C6C4ADFE}" type="parTrans" cxnId="{5DBC1F6C-5646-4A46-BC1C-5E769B4C73E2}">
      <dgm:prSet/>
      <dgm:spPr/>
      <dgm:t>
        <a:bodyPr/>
        <a:lstStyle/>
        <a:p>
          <a:endParaRPr lang="en-US"/>
        </a:p>
      </dgm:t>
    </dgm:pt>
    <dgm:pt modelId="{F017240E-EE6D-41B1-8E73-4CB78FC734F7}" type="sibTrans" cxnId="{5DBC1F6C-5646-4A46-BC1C-5E769B4C73E2}">
      <dgm:prSet/>
      <dgm:spPr/>
      <dgm:t>
        <a:bodyPr/>
        <a:lstStyle/>
        <a:p>
          <a:endParaRPr lang="en-US"/>
        </a:p>
      </dgm:t>
    </dgm:pt>
    <dgm:pt modelId="{BEB855E2-840B-4C70-99DB-067E72CBA386}">
      <dgm:prSet/>
      <dgm:spPr/>
      <dgm:t>
        <a:bodyPr/>
        <a:lstStyle/>
        <a:p>
          <a:pPr>
            <a:defRPr cap="all"/>
          </a:pPr>
          <a:r>
            <a:rPr lang="en-US"/>
            <a:t>Open a PR</a:t>
          </a:r>
        </a:p>
      </dgm:t>
    </dgm:pt>
    <dgm:pt modelId="{80A7F0E4-3DA7-4688-B7F3-B722A9D8105F}" type="parTrans" cxnId="{41017B7E-AC9E-44EA-891F-D12250D1365E}">
      <dgm:prSet/>
      <dgm:spPr/>
      <dgm:t>
        <a:bodyPr/>
        <a:lstStyle/>
        <a:p>
          <a:endParaRPr lang="en-US"/>
        </a:p>
      </dgm:t>
    </dgm:pt>
    <dgm:pt modelId="{0803E73E-0641-4F4E-877D-6DDE1AFA625D}" type="sibTrans" cxnId="{41017B7E-AC9E-44EA-891F-D12250D1365E}">
      <dgm:prSet/>
      <dgm:spPr/>
      <dgm:t>
        <a:bodyPr/>
        <a:lstStyle/>
        <a:p>
          <a:endParaRPr lang="en-US"/>
        </a:p>
      </dgm:t>
    </dgm:pt>
    <dgm:pt modelId="{E2E03C66-7EF1-411B-A352-5E3D7462D477}">
      <dgm:prSet/>
      <dgm:spPr/>
      <dgm:t>
        <a:bodyPr/>
        <a:lstStyle/>
        <a:p>
          <a:pPr>
            <a:defRPr cap="all"/>
          </a:pPr>
          <a:r>
            <a:rPr lang="en-US"/>
            <a:t>Wait for PR to get merged </a:t>
          </a:r>
        </a:p>
      </dgm:t>
    </dgm:pt>
    <dgm:pt modelId="{CA000751-74C6-475C-810F-2C333C28B6B0}" type="parTrans" cxnId="{66D75AF9-C63D-4A26-8049-8CAC261B33E7}">
      <dgm:prSet/>
      <dgm:spPr/>
      <dgm:t>
        <a:bodyPr/>
        <a:lstStyle/>
        <a:p>
          <a:endParaRPr lang="en-US"/>
        </a:p>
      </dgm:t>
    </dgm:pt>
    <dgm:pt modelId="{2992EBF0-A70C-4D19-8D6F-9FF4D53DADCA}" type="sibTrans" cxnId="{66D75AF9-C63D-4A26-8049-8CAC261B33E7}">
      <dgm:prSet/>
      <dgm:spPr/>
      <dgm:t>
        <a:bodyPr/>
        <a:lstStyle/>
        <a:p>
          <a:endParaRPr lang="en-US"/>
        </a:p>
      </dgm:t>
    </dgm:pt>
    <dgm:pt modelId="{8C8FE0D6-A210-4A03-8051-15739760E70E}" type="pres">
      <dgm:prSet presAssocID="{D36322A1-8BAF-4591-A307-7EAA7345FA78}" presName="root" presStyleCnt="0">
        <dgm:presLayoutVars>
          <dgm:dir/>
          <dgm:resizeHandles val="exact"/>
        </dgm:presLayoutVars>
      </dgm:prSet>
      <dgm:spPr/>
    </dgm:pt>
    <dgm:pt modelId="{149B5985-39BE-41D1-979B-D9F7D00DCFDD}" type="pres">
      <dgm:prSet presAssocID="{AFC77311-76FE-4E15-B2E9-9D6B4AC45846}" presName="compNode" presStyleCnt="0"/>
      <dgm:spPr/>
    </dgm:pt>
    <dgm:pt modelId="{4ABCA8C5-5955-4951-8B95-CF172745E87F}" type="pres">
      <dgm:prSet presAssocID="{AFC77311-76FE-4E15-B2E9-9D6B4AC45846}" presName="iconBgRect" presStyleLbl="bgShp" presStyleIdx="0" presStyleCnt="6"/>
      <dgm:spPr/>
    </dgm:pt>
    <dgm:pt modelId="{D1E8D92B-672A-4B57-BB07-816E15A88E39}" type="pres">
      <dgm:prSet presAssocID="{AFC77311-76FE-4E15-B2E9-9D6B4AC4584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FAAF49B-B79E-4EC8-B1E9-4E9A42F471D5}" type="pres">
      <dgm:prSet presAssocID="{AFC77311-76FE-4E15-B2E9-9D6B4AC45846}" presName="spaceRect" presStyleCnt="0"/>
      <dgm:spPr/>
    </dgm:pt>
    <dgm:pt modelId="{7C819C65-0CF9-4C99-9B66-AE93F3A27A00}" type="pres">
      <dgm:prSet presAssocID="{AFC77311-76FE-4E15-B2E9-9D6B4AC45846}" presName="textRect" presStyleLbl="revTx" presStyleIdx="0" presStyleCnt="6">
        <dgm:presLayoutVars>
          <dgm:chMax val="1"/>
          <dgm:chPref val="1"/>
        </dgm:presLayoutVars>
      </dgm:prSet>
      <dgm:spPr/>
    </dgm:pt>
    <dgm:pt modelId="{BFACACD5-17FA-4383-908E-539C6B7E599C}" type="pres">
      <dgm:prSet presAssocID="{4ADF1440-AD2C-4630-ADE2-558FED289397}" presName="sibTrans" presStyleCnt="0"/>
      <dgm:spPr/>
    </dgm:pt>
    <dgm:pt modelId="{B236CBA4-37E3-42FE-BFC7-6CFB08402F1C}" type="pres">
      <dgm:prSet presAssocID="{661121D7-4FCD-410E-83B3-8AEB420D211F}" presName="compNode" presStyleCnt="0"/>
      <dgm:spPr/>
    </dgm:pt>
    <dgm:pt modelId="{E28888FE-9D51-4D79-801B-73B6BCBB3FA4}" type="pres">
      <dgm:prSet presAssocID="{661121D7-4FCD-410E-83B3-8AEB420D211F}" presName="iconBgRect" presStyleLbl="bgShp" presStyleIdx="1" presStyleCnt="6"/>
      <dgm:spPr/>
    </dgm:pt>
    <dgm:pt modelId="{F61349FD-6C43-46B1-9D79-21947B63D702}" type="pres">
      <dgm:prSet presAssocID="{661121D7-4FCD-410E-83B3-8AEB420D211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C0AF757-F54E-4440-B492-059245C3A156}" type="pres">
      <dgm:prSet presAssocID="{661121D7-4FCD-410E-83B3-8AEB420D211F}" presName="spaceRect" presStyleCnt="0"/>
      <dgm:spPr/>
    </dgm:pt>
    <dgm:pt modelId="{5D309452-DC1B-405C-9E72-888534B950DA}" type="pres">
      <dgm:prSet presAssocID="{661121D7-4FCD-410E-83B3-8AEB420D211F}" presName="textRect" presStyleLbl="revTx" presStyleIdx="1" presStyleCnt="6">
        <dgm:presLayoutVars>
          <dgm:chMax val="1"/>
          <dgm:chPref val="1"/>
        </dgm:presLayoutVars>
      </dgm:prSet>
      <dgm:spPr/>
    </dgm:pt>
    <dgm:pt modelId="{917A7E8F-5A97-4036-AC7B-F54A32BB1E59}" type="pres">
      <dgm:prSet presAssocID="{3690170D-2890-4057-AFCB-AD4073A33B8F}" presName="sibTrans" presStyleCnt="0"/>
      <dgm:spPr/>
    </dgm:pt>
    <dgm:pt modelId="{58D3CFE6-78FD-407B-A7A3-DB8DA239A4E4}" type="pres">
      <dgm:prSet presAssocID="{19FB4598-AC24-4273-9300-C584160F0F6E}" presName="compNode" presStyleCnt="0"/>
      <dgm:spPr/>
    </dgm:pt>
    <dgm:pt modelId="{C0ED4ADB-B100-4A9A-9C0C-F74D28C88EF3}" type="pres">
      <dgm:prSet presAssocID="{19FB4598-AC24-4273-9300-C584160F0F6E}" presName="iconBgRect" presStyleLbl="bgShp" presStyleIdx="2" presStyleCnt="6"/>
      <dgm:spPr/>
    </dgm:pt>
    <dgm:pt modelId="{BB2FCDCE-6DE1-44F0-A983-22D99ABBFFC3}" type="pres">
      <dgm:prSet presAssocID="{19FB4598-AC24-4273-9300-C584160F0F6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283DCE30-81DF-4189-BFF2-721936E4D25B}" type="pres">
      <dgm:prSet presAssocID="{19FB4598-AC24-4273-9300-C584160F0F6E}" presName="spaceRect" presStyleCnt="0"/>
      <dgm:spPr/>
    </dgm:pt>
    <dgm:pt modelId="{60C5E3A0-0B62-42FA-807B-657B8C759C2C}" type="pres">
      <dgm:prSet presAssocID="{19FB4598-AC24-4273-9300-C584160F0F6E}" presName="textRect" presStyleLbl="revTx" presStyleIdx="2" presStyleCnt="6">
        <dgm:presLayoutVars>
          <dgm:chMax val="1"/>
          <dgm:chPref val="1"/>
        </dgm:presLayoutVars>
      </dgm:prSet>
      <dgm:spPr/>
    </dgm:pt>
    <dgm:pt modelId="{0B77CC93-FEC2-4778-9B1D-C7D34554AA4C}" type="pres">
      <dgm:prSet presAssocID="{77FC6C26-8AFD-4A21-86B9-213C997B2F21}" presName="sibTrans" presStyleCnt="0"/>
      <dgm:spPr/>
    </dgm:pt>
    <dgm:pt modelId="{D7E1E3CB-E715-40DC-B1E7-4F7C315643F9}" type="pres">
      <dgm:prSet presAssocID="{B6387EBE-CCB2-4C5B-9B16-6F6DEFCB4C3B}" presName="compNode" presStyleCnt="0"/>
      <dgm:spPr/>
    </dgm:pt>
    <dgm:pt modelId="{EF89BA4C-7237-4A70-97F1-E24C85B5E266}" type="pres">
      <dgm:prSet presAssocID="{B6387EBE-CCB2-4C5B-9B16-6F6DEFCB4C3B}" presName="iconBgRect" presStyleLbl="bgShp" presStyleIdx="3" presStyleCnt="6"/>
      <dgm:spPr/>
    </dgm:pt>
    <dgm:pt modelId="{CFA94022-97B7-4A7D-9BC9-6B2D47EBB1C1}" type="pres">
      <dgm:prSet presAssocID="{B6387EBE-CCB2-4C5B-9B16-6F6DEFCB4C3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A99A9607-D7B1-46A3-9C74-268351A0103F}" type="pres">
      <dgm:prSet presAssocID="{B6387EBE-CCB2-4C5B-9B16-6F6DEFCB4C3B}" presName="spaceRect" presStyleCnt="0"/>
      <dgm:spPr/>
    </dgm:pt>
    <dgm:pt modelId="{A6F82AFB-0A0C-44D3-BF12-156AC97C9D21}" type="pres">
      <dgm:prSet presAssocID="{B6387EBE-CCB2-4C5B-9B16-6F6DEFCB4C3B}" presName="textRect" presStyleLbl="revTx" presStyleIdx="3" presStyleCnt="6">
        <dgm:presLayoutVars>
          <dgm:chMax val="1"/>
          <dgm:chPref val="1"/>
        </dgm:presLayoutVars>
      </dgm:prSet>
      <dgm:spPr/>
    </dgm:pt>
    <dgm:pt modelId="{84482FE3-06A8-43D5-A4D6-7DA01F3703AD}" type="pres">
      <dgm:prSet presAssocID="{F017240E-EE6D-41B1-8E73-4CB78FC734F7}" presName="sibTrans" presStyleCnt="0"/>
      <dgm:spPr/>
    </dgm:pt>
    <dgm:pt modelId="{C158EB6B-AB64-4B87-AD4A-2416A5EE435A}" type="pres">
      <dgm:prSet presAssocID="{BEB855E2-840B-4C70-99DB-067E72CBA386}" presName="compNode" presStyleCnt="0"/>
      <dgm:spPr/>
    </dgm:pt>
    <dgm:pt modelId="{2AC7472A-CEDF-4C8E-AABF-5E1C01A968B9}" type="pres">
      <dgm:prSet presAssocID="{BEB855E2-840B-4C70-99DB-067E72CBA386}" presName="iconBgRect" presStyleLbl="bgShp" presStyleIdx="4" presStyleCnt="6"/>
      <dgm:spPr/>
    </dgm:pt>
    <dgm:pt modelId="{8B2EA8AF-846B-4D3C-A751-CD5CF4581F9E}" type="pres">
      <dgm:prSet presAssocID="{BEB855E2-840B-4C70-99DB-067E72CBA38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C80D621D-EE06-4C16-9219-8F7756E711A2}" type="pres">
      <dgm:prSet presAssocID="{BEB855E2-840B-4C70-99DB-067E72CBA386}" presName="spaceRect" presStyleCnt="0"/>
      <dgm:spPr/>
    </dgm:pt>
    <dgm:pt modelId="{5FEB5F27-C862-431F-A3F3-4EED2BE6499E}" type="pres">
      <dgm:prSet presAssocID="{BEB855E2-840B-4C70-99DB-067E72CBA386}" presName="textRect" presStyleLbl="revTx" presStyleIdx="4" presStyleCnt="6">
        <dgm:presLayoutVars>
          <dgm:chMax val="1"/>
          <dgm:chPref val="1"/>
        </dgm:presLayoutVars>
      </dgm:prSet>
      <dgm:spPr/>
    </dgm:pt>
    <dgm:pt modelId="{243A890D-9736-47A2-8490-699BB543071A}" type="pres">
      <dgm:prSet presAssocID="{0803E73E-0641-4F4E-877D-6DDE1AFA625D}" presName="sibTrans" presStyleCnt="0"/>
      <dgm:spPr/>
    </dgm:pt>
    <dgm:pt modelId="{5B976C7C-2FD0-473D-8DEB-8BDF332C1684}" type="pres">
      <dgm:prSet presAssocID="{E2E03C66-7EF1-411B-A352-5E3D7462D477}" presName="compNode" presStyleCnt="0"/>
      <dgm:spPr/>
    </dgm:pt>
    <dgm:pt modelId="{EE82480E-0E04-40B7-9518-7F06E0D404DD}" type="pres">
      <dgm:prSet presAssocID="{E2E03C66-7EF1-411B-A352-5E3D7462D477}" presName="iconBgRect" presStyleLbl="bgShp" presStyleIdx="5" presStyleCnt="6"/>
      <dgm:spPr/>
    </dgm:pt>
    <dgm:pt modelId="{5836160F-ABD9-458C-BCFA-C9DF22705104}" type="pres">
      <dgm:prSet presAssocID="{E2E03C66-7EF1-411B-A352-5E3D7462D47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853660C-A114-4A6D-81AE-6D95C5C4CEA9}" type="pres">
      <dgm:prSet presAssocID="{E2E03C66-7EF1-411B-A352-5E3D7462D477}" presName="spaceRect" presStyleCnt="0"/>
      <dgm:spPr/>
    </dgm:pt>
    <dgm:pt modelId="{53D53529-CA63-4134-A20E-38FF0DECB86A}" type="pres">
      <dgm:prSet presAssocID="{E2E03C66-7EF1-411B-A352-5E3D7462D47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B0AC60C-CA50-4682-891A-586F4C8B5647}" type="presOf" srcId="{AFC77311-76FE-4E15-B2E9-9D6B4AC45846}" destId="{7C819C65-0CF9-4C99-9B66-AE93F3A27A00}" srcOrd="0" destOrd="0" presId="urn:microsoft.com/office/officeart/2018/5/layout/IconCircleLabelList"/>
    <dgm:cxn modelId="{5B444F30-4ACB-48C9-9B10-DB111B73C345}" srcId="{D36322A1-8BAF-4591-A307-7EAA7345FA78}" destId="{AFC77311-76FE-4E15-B2E9-9D6B4AC45846}" srcOrd="0" destOrd="0" parTransId="{F31A3805-8FE4-46DF-B89A-B9F066CD6B6A}" sibTransId="{4ADF1440-AD2C-4630-ADE2-558FED289397}"/>
    <dgm:cxn modelId="{E3597738-C02E-44BE-BDF1-DE8079384297}" type="presOf" srcId="{B6387EBE-CCB2-4C5B-9B16-6F6DEFCB4C3B}" destId="{A6F82AFB-0A0C-44D3-BF12-156AC97C9D21}" srcOrd="0" destOrd="0" presId="urn:microsoft.com/office/officeart/2018/5/layout/IconCircleLabelList"/>
    <dgm:cxn modelId="{94786344-345F-4F8A-BE44-51060C535DA6}" srcId="{D36322A1-8BAF-4591-A307-7EAA7345FA78}" destId="{661121D7-4FCD-410E-83B3-8AEB420D211F}" srcOrd="1" destOrd="0" parTransId="{C87D6977-4587-4F69-A326-7CC83580A44D}" sibTransId="{3690170D-2890-4057-AFCB-AD4073A33B8F}"/>
    <dgm:cxn modelId="{A15BCA54-B286-4DE9-B6A2-949B60724057}" srcId="{D36322A1-8BAF-4591-A307-7EAA7345FA78}" destId="{19FB4598-AC24-4273-9300-C584160F0F6E}" srcOrd="2" destOrd="0" parTransId="{78576C1B-AE0D-4AC6-9B44-7ED165443768}" sibTransId="{77FC6C26-8AFD-4A21-86B9-213C997B2F21}"/>
    <dgm:cxn modelId="{5DBC1F6C-5646-4A46-BC1C-5E769B4C73E2}" srcId="{D36322A1-8BAF-4591-A307-7EAA7345FA78}" destId="{B6387EBE-CCB2-4C5B-9B16-6F6DEFCB4C3B}" srcOrd="3" destOrd="0" parTransId="{599F56AF-021D-4D56-B8B7-D182C6C4ADFE}" sibTransId="{F017240E-EE6D-41B1-8E73-4CB78FC734F7}"/>
    <dgm:cxn modelId="{41017B7E-AC9E-44EA-891F-D12250D1365E}" srcId="{D36322A1-8BAF-4591-A307-7EAA7345FA78}" destId="{BEB855E2-840B-4C70-99DB-067E72CBA386}" srcOrd="4" destOrd="0" parTransId="{80A7F0E4-3DA7-4688-B7F3-B722A9D8105F}" sibTransId="{0803E73E-0641-4F4E-877D-6DDE1AFA625D}"/>
    <dgm:cxn modelId="{78119383-E10D-4F55-A9DE-EF699BF25239}" type="presOf" srcId="{D36322A1-8BAF-4591-A307-7EAA7345FA78}" destId="{8C8FE0D6-A210-4A03-8051-15739760E70E}" srcOrd="0" destOrd="0" presId="urn:microsoft.com/office/officeart/2018/5/layout/IconCircleLabelList"/>
    <dgm:cxn modelId="{A4BC7BA2-7271-4CCD-BB2B-E10576E07D80}" type="presOf" srcId="{BEB855E2-840B-4C70-99DB-067E72CBA386}" destId="{5FEB5F27-C862-431F-A3F3-4EED2BE6499E}" srcOrd="0" destOrd="0" presId="urn:microsoft.com/office/officeart/2018/5/layout/IconCircleLabelList"/>
    <dgm:cxn modelId="{2578D5D3-C44B-4893-959B-512167B8EE0D}" type="presOf" srcId="{661121D7-4FCD-410E-83B3-8AEB420D211F}" destId="{5D309452-DC1B-405C-9E72-888534B950DA}" srcOrd="0" destOrd="0" presId="urn:microsoft.com/office/officeart/2018/5/layout/IconCircleLabelList"/>
    <dgm:cxn modelId="{E8B12AD4-D1E1-47F9-8125-CE3AF727FC70}" type="presOf" srcId="{19FB4598-AC24-4273-9300-C584160F0F6E}" destId="{60C5E3A0-0B62-42FA-807B-657B8C759C2C}" srcOrd="0" destOrd="0" presId="urn:microsoft.com/office/officeart/2018/5/layout/IconCircleLabelList"/>
    <dgm:cxn modelId="{CD7EDDE1-2BE6-4639-9204-6A253E721FF7}" type="presOf" srcId="{E2E03C66-7EF1-411B-A352-5E3D7462D477}" destId="{53D53529-CA63-4134-A20E-38FF0DECB86A}" srcOrd="0" destOrd="0" presId="urn:microsoft.com/office/officeart/2018/5/layout/IconCircleLabelList"/>
    <dgm:cxn modelId="{66D75AF9-C63D-4A26-8049-8CAC261B33E7}" srcId="{D36322A1-8BAF-4591-A307-7EAA7345FA78}" destId="{E2E03C66-7EF1-411B-A352-5E3D7462D477}" srcOrd="5" destOrd="0" parTransId="{CA000751-74C6-475C-810F-2C333C28B6B0}" sibTransId="{2992EBF0-A70C-4D19-8D6F-9FF4D53DADCA}"/>
    <dgm:cxn modelId="{96165FEC-487B-43D4-8B7B-5D4CACA718E2}" type="presParOf" srcId="{8C8FE0D6-A210-4A03-8051-15739760E70E}" destId="{149B5985-39BE-41D1-979B-D9F7D00DCFDD}" srcOrd="0" destOrd="0" presId="urn:microsoft.com/office/officeart/2018/5/layout/IconCircleLabelList"/>
    <dgm:cxn modelId="{E121E065-4926-41CF-81CB-319BFE68A501}" type="presParOf" srcId="{149B5985-39BE-41D1-979B-D9F7D00DCFDD}" destId="{4ABCA8C5-5955-4951-8B95-CF172745E87F}" srcOrd="0" destOrd="0" presId="urn:microsoft.com/office/officeart/2018/5/layout/IconCircleLabelList"/>
    <dgm:cxn modelId="{0525A08E-7308-4220-9893-344547AF3D50}" type="presParOf" srcId="{149B5985-39BE-41D1-979B-D9F7D00DCFDD}" destId="{D1E8D92B-672A-4B57-BB07-816E15A88E39}" srcOrd="1" destOrd="0" presId="urn:microsoft.com/office/officeart/2018/5/layout/IconCircleLabelList"/>
    <dgm:cxn modelId="{00E10A8C-9896-470D-99A0-496F8D7AEEDA}" type="presParOf" srcId="{149B5985-39BE-41D1-979B-D9F7D00DCFDD}" destId="{2FAAF49B-B79E-4EC8-B1E9-4E9A42F471D5}" srcOrd="2" destOrd="0" presId="urn:microsoft.com/office/officeart/2018/5/layout/IconCircleLabelList"/>
    <dgm:cxn modelId="{9C504D22-2269-4C1F-A026-EFD18A82B319}" type="presParOf" srcId="{149B5985-39BE-41D1-979B-D9F7D00DCFDD}" destId="{7C819C65-0CF9-4C99-9B66-AE93F3A27A00}" srcOrd="3" destOrd="0" presId="urn:microsoft.com/office/officeart/2018/5/layout/IconCircleLabelList"/>
    <dgm:cxn modelId="{F691C2CE-83AF-4F11-9C5E-81D736FC00C5}" type="presParOf" srcId="{8C8FE0D6-A210-4A03-8051-15739760E70E}" destId="{BFACACD5-17FA-4383-908E-539C6B7E599C}" srcOrd="1" destOrd="0" presId="urn:microsoft.com/office/officeart/2018/5/layout/IconCircleLabelList"/>
    <dgm:cxn modelId="{3EF3326F-FB99-4AD7-89CD-43AB53A2CAAA}" type="presParOf" srcId="{8C8FE0D6-A210-4A03-8051-15739760E70E}" destId="{B236CBA4-37E3-42FE-BFC7-6CFB08402F1C}" srcOrd="2" destOrd="0" presId="urn:microsoft.com/office/officeart/2018/5/layout/IconCircleLabelList"/>
    <dgm:cxn modelId="{90C86515-7101-476E-A437-1FE9010943B6}" type="presParOf" srcId="{B236CBA4-37E3-42FE-BFC7-6CFB08402F1C}" destId="{E28888FE-9D51-4D79-801B-73B6BCBB3FA4}" srcOrd="0" destOrd="0" presId="urn:microsoft.com/office/officeart/2018/5/layout/IconCircleLabelList"/>
    <dgm:cxn modelId="{991286CD-9785-49AE-88EC-8202109D7084}" type="presParOf" srcId="{B236CBA4-37E3-42FE-BFC7-6CFB08402F1C}" destId="{F61349FD-6C43-46B1-9D79-21947B63D702}" srcOrd="1" destOrd="0" presId="urn:microsoft.com/office/officeart/2018/5/layout/IconCircleLabelList"/>
    <dgm:cxn modelId="{17DFF001-9852-4CA2-8081-34C0AF90DA35}" type="presParOf" srcId="{B236CBA4-37E3-42FE-BFC7-6CFB08402F1C}" destId="{1C0AF757-F54E-4440-B492-059245C3A156}" srcOrd="2" destOrd="0" presId="urn:microsoft.com/office/officeart/2018/5/layout/IconCircleLabelList"/>
    <dgm:cxn modelId="{8C875C77-A6F6-462A-BC2B-CE56ED0A036B}" type="presParOf" srcId="{B236CBA4-37E3-42FE-BFC7-6CFB08402F1C}" destId="{5D309452-DC1B-405C-9E72-888534B950DA}" srcOrd="3" destOrd="0" presId="urn:microsoft.com/office/officeart/2018/5/layout/IconCircleLabelList"/>
    <dgm:cxn modelId="{36722D9B-6F0A-4C24-BAC7-67BED234D603}" type="presParOf" srcId="{8C8FE0D6-A210-4A03-8051-15739760E70E}" destId="{917A7E8F-5A97-4036-AC7B-F54A32BB1E59}" srcOrd="3" destOrd="0" presId="urn:microsoft.com/office/officeart/2018/5/layout/IconCircleLabelList"/>
    <dgm:cxn modelId="{60B7A1E5-66BC-4836-B2E8-64721E4E093F}" type="presParOf" srcId="{8C8FE0D6-A210-4A03-8051-15739760E70E}" destId="{58D3CFE6-78FD-407B-A7A3-DB8DA239A4E4}" srcOrd="4" destOrd="0" presId="urn:microsoft.com/office/officeart/2018/5/layout/IconCircleLabelList"/>
    <dgm:cxn modelId="{6133250B-1D4D-47FC-B8E3-952AE7FA60F9}" type="presParOf" srcId="{58D3CFE6-78FD-407B-A7A3-DB8DA239A4E4}" destId="{C0ED4ADB-B100-4A9A-9C0C-F74D28C88EF3}" srcOrd="0" destOrd="0" presId="urn:microsoft.com/office/officeart/2018/5/layout/IconCircleLabelList"/>
    <dgm:cxn modelId="{397D7F50-F2DD-4EE8-85CA-312F175EC45B}" type="presParOf" srcId="{58D3CFE6-78FD-407B-A7A3-DB8DA239A4E4}" destId="{BB2FCDCE-6DE1-44F0-A983-22D99ABBFFC3}" srcOrd="1" destOrd="0" presId="urn:microsoft.com/office/officeart/2018/5/layout/IconCircleLabelList"/>
    <dgm:cxn modelId="{C2E5CC9D-86DB-4DDB-A80D-BD9761F5169E}" type="presParOf" srcId="{58D3CFE6-78FD-407B-A7A3-DB8DA239A4E4}" destId="{283DCE30-81DF-4189-BFF2-721936E4D25B}" srcOrd="2" destOrd="0" presId="urn:microsoft.com/office/officeart/2018/5/layout/IconCircleLabelList"/>
    <dgm:cxn modelId="{8D048B3D-4CDB-485F-BA8A-2D52D8F1411F}" type="presParOf" srcId="{58D3CFE6-78FD-407B-A7A3-DB8DA239A4E4}" destId="{60C5E3A0-0B62-42FA-807B-657B8C759C2C}" srcOrd="3" destOrd="0" presId="urn:microsoft.com/office/officeart/2018/5/layout/IconCircleLabelList"/>
    <dgm:cxn modelId="{8A9AAD0A-91FC-46D2-B7E0-4E37E6A82AAE}" type="presParOf" srcId="{8C8FE0D6-A210-4A03-8051-15739760E70E}" destId="{0B77CC93-FEC2-4778-9B1D-C7D34554AA4C}" srcOrd="5" destOrd="0" presId="urn:microsoft.com/office/officeart/2018/5/layout/IconCircleLabelList"/>
    <dgm:cxn modelId="{F562BA17-DC31-4B01-93B9-B3F0AE10E1C6}" type="presParOf" srcId="{8C8FE0D6-A210-4A03-8051-15739760E70E}" destId="{D7E1E3CB-E715-40DC-B1E7-4F7C315643F9}" srcOrd="6" destOrd="0" presId="urn:microsoft.com/office/officeart/2018/5/layout/IconCircleLabelList"/>
    <dgm:cxn modelId="{6CF5AF8F-2E79-4C71-A179-D4555032D9BB}" type="presParOf" srcId="{D7E1E3CB-E715-40DC-B1E7-4F7C315643F9}" destId="{EF89BA4C-7237-4A70-97F1-E24C85B5E266}" srcOrd="0" destOrd="0" presId="urn:microsoft.com/office/officeart/2018/5/layout/IconCircleLabelList"/>
    <dgm:cxn modelId="{C3058FBD-D043-4887-8825-6F2573597592}" type="presParOf" srcId="{D7E1E3CB-E715-40DC-B1E7-4F7C315643F9}" destId="{CFA94022-97B7-4A7D-9BC9-6B2D47EBB1C1}" srcOrd="1" destOrd="0" presId="urn:microsoft.com/office/officeart/2018/5/layout/IconCircleLabelList"/>
    <dgm:cxn modelId="{5CAFAD5D-ED2A-4F8A-99A5-B1F51ACCBFA9}" type="presParOf" srcId="{D7E1E3CB-E715-40DC-B1E7-4F7C315643F9}" destId="{A99A9607-D7B1-46A3-9C74-268351A0103F}" srcOrd="2" destOrd="0" presId="urn:microsoft.com/office/officeart/2018/5/layout/IconCircleLabelList"/>
    <dgm:cxn modelId="{906EE9D8-33C1-4E19-8FCD-3992AC8F2AEF}" type="presParOf" srcId="{D7E1E3CB-E715-40DC-B1E7-4F7C315643F9}" destId="{A6F82AFB-0A0C-44D3-BF12-156AC97C9D21}" srcOrd="3" destOrd="0" presId="urn:microsoft.com/office/officeart/2018/5/layout/IconCircleLabelList"/>
    <dgm:cxn modelId="{4C392A5C-86A1-4790-8709-900487F44CEC}" type="presParOf" srcId="{8C8FE0D6-A210-4A03-8051-15739760E70E}" destId="{84482FE3-06A8-43D5-A4D6-7DA01F3703AD}" srcOrd="7" destOrd="0" presId="urn:microsoft.com/office/officeart/2018/5/layout/IconCircleLabelList"/>
    <dgm:cxn modelId="{F6D766D9-76B3-483F-9862-0547B551170C}" type="presParOf" srcId="{8C8FE0D6-A210-4A03-8051-15739760E70E}" destId="{C158EB6B-AB64-4B87-AD4A-2416A5EE435A}" srcOrd="8" destOrd="0" presId="urn:microsoft.com/office/officeart/2018/5/layout/IconCircleLabelList"/>
    <dgm:cxn modelId="{F5CAE874-6098-4EBF-AD6E-C1873DCD850F}" type="presParOf" srcId="{C158EB6B-AB64-4B87-AD4A-2416A5EE435A}" destId="{2AC7472A-CEDF-4C8E-AABF-5E1C01A968B9}" srcOrd="0" destOrd="0" presId="urn:microsoft.com/office/officeart/2018/5/layout/IconCircleLabelList"/>
    <dgm:cxn modelId="{0A4D1F57-B6F9-487D-A3EC-DF6026077670}" type="presParOf" srcId="{C158EB6B-AB64-4B87-AD4A-2416A5EE435A}" destId="{8B2EA8AF-846B-4D3C-A751-CD5CF4581F9E}" srcOrd="1" destOrd="0" presId="urn:microsoft.com/office/officeart/2018/5/layout/IconCircleLabelList"/>
    <dgm:cxn modelId="{DBBFE8D8-AC61-410D-B0D2-82043B55A18B}" type="presParOf" srcId="{C158EB6B-AB64-4B87-AD4A-2416A5EE435A}" destId="{C80D621D-EE06-4C16-9219-8F7756E711A2}" srcOrd="2" destOrd="0" presId="urn:microsoft.com/office/officeart/2018/5/layout/IconCircleLabelList"/>
    <dgm:cxn modelId="{A989481E-70DF-430C-BF6D-54AB409529A7}" type="presParOf" srcId="{C158EB6B-AB64-4B87-AD4A-2416A5EE435A}" destId="{5FEB5F27-C862-431F-A3F3-4EED2BE6499E}" srcOrd="3" destOrd="0" presId="urn:microsoft.com/office/officeart/2018/5/layout/IconCircleLabelList"/>
    <dgm:cxn modelId="{12322048-95B5-4382-9A08-BA975CA8192F}" type="presParOf" srcId="{8C8FE0D6-A210-4A03-8051-15739760E70E}" destId="{243A890D-9736-47A2-8490-699BB543071A}" srcOrd="9" destOrd="0" presId="urn:microsoft.com/office/officeart/2018/5/layout/IconCircleLabelList"/>
    <dgm:cxn modelId="{EAC1D4E5-58CD-482C-9101-4B62B0F5DC12}" type="presParOf" srcId="{8C8FE0D6-A210-4A03-8051-15739760E70E}" destId="{5B976C7C-2FD0-473D-8DEB-8BDF332C1684}" srcOrd="10" destOrd="0" presId="urn:microsoft.com/office/officeart/2018/5/layout/IconCircleLabelList"/>
    <dgm:cxn modelId="{3BCA161F-201B-4F2E-B670-35E1E777C06F}" type="presParOf" srcId="{5B976C7C-2FD0-473D-8DEB-8BDF332C1684}" destId="{EE82480E-0E04-40B7-9518-7F06E0D404DD}" srcOrd="0" destOrd="0" presId="urn:microsoft.com/office/officeart/2018/5/layout/IconCircleLabelList"/>
    <dgm:cxn modelId="{733F32E4-8FBF-46F2-8C9D-B667F76135AD}" type="presParOf" srcId="{5B976C7C-2FD0-473D-8DEB-8BDF332C1684}" destId="{5836160F-ABD9-458C-BCFA-C9DF22705104}" srcOrd="1" destOrd="0" presId="urn:microsoft.com/office/officeart/2018/5/layout/IconCircleLabelList"/>
    <dgm:cxn modelId="{C2533FC4-00A6-4EA9-B62F-91BBA3C3A2DE}" type="presParOf" srcId="{5B976C7C-2FD0-473D-8DEB-8BDF332C1684}" destId="{5853660C-A114-4A6D-81AE-6D95C5C4CEA9}" srcOrd="2" destOrd="0" presId="urn:microsoft.com/office/officeart/2018/5/layout/IconCircleLabelList"/>
    <dgm:cxn modelId="{D517A629-61BE-4446-B297-23CEE50F86DE}" type="presParOf" srcId="{5B976C7C-2FD0-473D-8DEB-8BDF332C1684}" destId="{53D53529-CA63-4134-A20E-38FF0DECB86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321DF-07F3-41FD-82E0-C13CFBDD2361}">
      <dsp:nvSpPr>
        <dsp:cNvPr id="0" name=""/>
        <dsp:cNvSpPr/>
      </dsp:nvSpPr>
      <dsp:spPr>
        <a:xfrm>
          <a:off x="940799" y="370833"/>
          <a:ext cx="1450199" cy="14501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005F9D-172E-46C8-98E2-CBF5C7FBA8B0}">
      <dsp:nvSpPr>
        <dsp:cNvPr id="0" name=""/>
        <dsp:cNvSpPr/>
      </dsp:nvSpPr>
      <dsp:spPr>
        <a:xfrm>
          <a:off x="54566" y="2204064"/>
          <a:ext cx="32226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Source code that is made available to public</a:t>
          </a:r>
          <a:endParaRPr lang="en-US" sz="1400" kern="1200" dirty="0"/>
        </a:p>
      </dsp:txBody>
      <dsp:txXfrm>
        <a:off x="54566" y="2204064"/>
        <a:ext cx="3222666" cy="720000"/>
      </dsp:txXfrm>
    </dsp:sp>
    <dsp:sp modelId="{D01369B4-155C-4E37-80C3-11454A0965C5}">
      <dsp:nvSpPr>
        <dsp:cNvPr id="0" name=""/>
        <dsp:cNvSpPr/>
      </dsp:nvSpPr>
      <dsp:spPr>
        <a:xfrm>
          <a:off x="4727433" y="370833"/>
          <a:ext cx="1450199" cy="14501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8BDA9-79C3-4DED-91EB-C2BFB834C7C3}">
      <dsp:nvSpPr>
        <dsp:cNvPr id="0" name=""/>
        <dsp:cNvSpPr/>
      </dsp:nvSpPr>
      <dsp:spPr>
        <a:xfrm>
          <a:off x="3841199" y="2204064"/>
          <a:ext cx="32226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Decentralized and collaborative</a:t>
          </a:r>
        </a:p>
      </dsp:txBody>
      <dsp:txXfrm>
        <a:off x="3841199" y="2204064"/>
        <a:ext cx="3222666" cy="720000"/>
      </dsp:txXfrm>
    </dsp:sp>
    <dsp:sp modelId="{F87D27BC-A46D-4C4A-9601-AD04F1C5B18E}">
      <dsp:nvSpPr>
        <dsp:cNvPr id="0" name=""/>
        <dsp:cNvSpPr/>
      </dsp:nvSpPr>
      <dsp:spPr>
        <a:xfrm>
          <a:off x="8514066" y="370833"/>
          <a:ext cx="1450199" cy="14501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7F250-9917-4B1F-B266-C4F3D5862123}">
      <dsp:nvSpPr>
        <dsp:cNvPr id="0" name=""/>
        <dsp:cNvSpPr/>
      </dsp:nvSpPr>
      <dsp:spPr>
        <a:xfrm>
          <a:off x="7627832" y="2204064"/>
          <a:ext cx="32226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Allow anyone to study, modify, enhance or re-engineer a program’s code and distribute under a permissive license</a:t>
          </a:r>
          <a:endParaRPr lang="en-US" sz="1400" kern="1200" dirty="0"/>
        </a:p>
      </dsp:txBody>
      <dsp:txXfrm>
        <a:off x="7627832" y="2204064"/>
        <a:ext cx="322266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E28A2-10F4-4EBD-A1C5-2F009D0A9F7C}">
      <dsp:nvSpPr>
        <dsp:cNvPr id="0" name=""/>
        <dsp:cNvSpPr/>
      </dsp:nvSpPr>
      <dsp:spPr>
        <a:xfrm>
          <a:off x="349024" y="1169967"/>
          <a:ext cx="561621" cy="5616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A4D6D-7794-4C2C-82F9-ADE3E8E7E7FE}">
      <dsp:nvSpPr>
        <dsp:cNvPr id="0" name=""/>
        <dsp:cNvSpPr/>
      </dsp:nvSpPr>
      <dsp:spPr>
        <a:xfrm>
          <a:off x="5811" y="1948659"/>
          <a:ext cx="1248046" cy="49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Get a chance to up skill yourself</a:t>
          </a:r>
          <a:endParaRPr lang="en-US" sz="1100" kern="1200"/>
        </a:p>
      </dsp:txBody>
      <dsp:txXfrm>
        <a:off x="5811" y="1948659"/>
        <a:ext cx="1248046" cy="499218"/>
      </dsp:txXfrm>
    </dsp:sp>
    <dsp:sp modelId="{D90EC412-2A41-4329-9452-E10EE2426816}">
      <dsp:nvSpPr>
        <dsp:cNvPr id="0" name=""/>
        <dsp:cNvSpPr/>
      </dsp:nvSpPr>
      <dsp:spPr>
        <a:xfrm>
          <a:off x="1815479" y="1169967"/>
          <a:ext cx="561621" cy="5616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4DB3E-A25C-493C-84C0-D9BBAEAEBD95}">
      <dsp:nvSpPr>
        <dsp:cNvPr id="0" name=""/>
        <dsp:cNvSpPr/>
      </dsp:nvSpPr>
      <dsp:spPr>
        <a:xfrm>
          <a:off x="1472266" y="1948659"/>
          <a:ext cx="1248046" cy="49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Code, get feedback for contribution, improve, learn</a:t>
          </a:r>
          <a:endParaRPr lang="en-US" sz="1100" kern="1200"/>
        </a:p>
      </dsp:txBody>
      <dsp:txXfrm>
        <a:off x="1472266" y="1948659"/>
        <a:ext cx="1248046" cy="499218"/>
      </dsp:txXfrm>
    </dsp:sp>
    <dsp:sp modelId="{462F16DD-6465-4610-8836-F8654764930B}">
      <dsp:nvSpPr>
        <dsp:cNvPr id="0" name=""/>
        <dsp:cNvSpPr/>
      </dsp:nvSpPr>
      <dsp:spPr>
        <a:xfrm>
          <a:off x="3281934" y="1169967"/>
          <a:ext cx="561621" cy="5616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4231C-DCB4-4590-A930-5B9B8F9C8E4D}">
      <dsp:nvSpPr>
        <dsp:cNvPr id="0" name=""/>
        <dsp:cNvSpPr/>
      </dsp:nvSpPr>
      <dsp:spPr>
        <a:xfrm>
          <a:off x="2938721" y="1948659"/>
          <a:ext cx="1248046" cy="49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Paying back to the community, global recognition</a:t>
          </a:r>
        </a:p>
      </dsp:txBody>
      <dsp:txXfrm>
        <a:off x="2938721" y="1948659"/>
        <a:ext cx="1248046" cy="499218"/>
      </dsp:txXfrm>
    </dsp:sp>
    <dsp:sp modelId="{D734D763-23FB-41F6-9BC5-58E27A10E6FC}">
      <dsp:nvSpPr>
        <dsp:cNvPr id="0" name=""/>
        <dsp:cNvSpPr/>
      </dsp:nvSpPr>
      <dsp:spPr>
        <a:xfrm>
          <a:off x="4748389" y="1169967"/>
          <a:ext cx="561621" cy="5616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F2721-ED97-4988-8178-B5DF12FD524D}">
      <dsp:nvSpPr>
        <dsp:cNvPr id="0" name=""/>
        <dsp:cNvSpPr/>
      </dsp:nvSpPr>
      <dsp:spPr>
        <a:xfrm>
          <a:off x="4405176" y="1948659"/>
          <a:ext cx="1248046" cy="49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Make the software better with code and documentation</a:t>
          </a:r>
          <a:endParaRPr lang="en-US" sz="1100" kern="1200"/>
        </a:p>
      </dsp:txBody>
      <dsp:txXfrm>
        <a:off x="4405176" y="1948659"/>
        <a:ext cx="1248046" cy="499218"/>
      </dsp:txXfrm>
    </dsp:sp>
    <dsp:sp modelId="{A453FE18-934A-45D3-A460-1CF8B5D1F5D9}">
      <dsp:nvSpPr>
        <dsp:cNvPr id="0" name=""/>
        <dsp:cNvSpPr/>
      </dsp:nvSpPr>
      <dsp:spPr>
        <a:xfrm>
          <a:off x="6214844" y="1169967"/>
          <a:ext cx="561621" cy="5616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467D5-E964-4781-8466-91C3A6177F06}">
      <dsp:nvSpPr>
        <dsp:cNvPr id="0" name=""/>
        <dsp:cNvSpPr/>
      </dsp:nvSpPr>
      <dsp:spPr>
        <a:xfrm>
          <a:off x="5871631" y="1948659"/>
          <a:ext cx="1248046" cy="49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Meet like-minded people, build networks and communities</a:t>
          </a:r>
          <a:endParaRPr lang="en-US" sz="1100" kern="1200" dirty="0"/>
        </a:p>
      </dsp:txBody>
      <dsp:txXfrm>
        <a:off x="5871631" y="1948659"/>
        <a:ext cx="1248046" cy="499218"/>
      </dsp:txXfrm>
    </dsp:sp>
    <dsp:sp modelId="{060D14A5-4060-4BA7-903E-D147F2E4367A}">
      <dsp:nvSpPr>
        <dsp:cNvPr id="0" name=""/>
        <dsp:cNvSpPr/>
      </dsp:nvSpPr>
      <dsp:spPr>
        <a:xfrm>
          <a:off x="7681299" y="1169967"/>
          <a:ext cx="561621" cy="56162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0B1DD-B026-4207-8C8F-9861C6C130FE}">
      <dsp:nvSpPr>
        <dsp:cNvPr id="0" name=""/>
        <dsp:cNvSpPr/>
      </dsp:nvSpPr>
      <dsp:spPr>
        <a:xfrm>
          <a:off x="7338086" y="1948659"/>
          <a:ext cx="1248046" cy="49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Understand the application development and maintenance cycles</a:t>
          </a:r>
          <a:endParaRPr lang="en-US" sz="1100" kern="1200"/>
        </a:p>
      </dsp:txBody>
      <dsp:txXfrm>
        <a:off x="7338086" y="1948659"/>
        <a:ext cx="1248046" cy="499218"/>
      </dsp:txXfrm>
    </dsp:sp>
    <dsp:sp modelId="{DA4677F2-1AA3-4D09-8F8E-EF13061E67D7}">
      <dsp:nvSpPr>
        <dsp:cNvPr id="0" name=""/>
        <dsp:cNvSpPr/>
      </dsp:nvSpPr>
      <dsp:spPr>
        <a:xfrm>
          <a:off x="9147754" y="1169967"/>
          <a:ext cx="561621" cy="56162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7ECA9E-D1D0-4F5E-ADBA-6AE1AF0CBE4C}">
      <dsp:nvSpPr>
        <dsp:cNvPr id="0" name=""/>
        <dsp:cNvSpPr/>
      </dsp:nvSpPr>
      <dsp:spPr>
        <a:xfrm>
          <a:off x="8804541" y="1948659"/>
          <a:ext cx="1248046" cy="49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Job opportunities</a:t>
          </a:r>
        </a:p>
      </dsp:txBody>
      <dsp:txXfrm>
        <a:off x="8804541" y="1948659"/>
        <a:ext cx="1248046" cy="4992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C00EE-ACD1-47D1-9717-71552EF46B64}">
      <dsp:nvSpPr>
        <dsp:cNvPr id="0" name=""/>
        <dsp:cNvSpPr/>
      </dsp:nvSpPr>
      <dsp:spPr>
        <a:xfrm>
          <a:off x="0" y="5190"/>
          <a:ext cx="5132388" cy="5727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318943-E65C-47DA-8FE4-058BB93F05F4}">
      <dsp:nvSpPr>
        <dsp:cNvPr id="0" name=""/>
        <dsp:cNvSpPr/>
      </dsp:nvSpPr>
      <dsp:spPr>
        <a:xfrm>
          <a:off x="173246" y="134051"/>
          <a:ext cx="315302" cy="3149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B2BA4-063F-46E5-9250-4F9B471D7FC4}">
      <dsp:nvSpPr>
        <dsp:cNvPr id="0" name=""/>
        <dsp:cNvSpPr/>
      </dsp:nvSpPr>
      <dsp:spPr>
        <a:xfrm>
          <a:off x="661795" y="5190"/>
          <a:ext cx="4411134" cy="680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77" tIns="71977" rIns="71977" bIns="7197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/>
            <a:t>I don't know to code. Open Source is not my cup of tea.</a:t>
          </a:r>
          <a:endParaRPr lang="en-US" sz="1400" kern="1200"/>
        </a:p>
      </dsp:txBody>
      <dsp:txXfrm>
        <a:off x="661795" y="5190"/>
        <a:ext cx="4411134" cy="680101"/>
      </dsp:txXfrm>
    </dsp:sp>
    <dsp:sp modelId="{8859B26E-FF90-45DC-B436-6AABFF09907D}">
      <dsp:nvSpPr>
        <dsp:cNvPr id="0" name=""/>
        <dsp:cNvSpPr/>
      </dsp:nvSpPr>
      <dsp:spPr>
        <a:xfrm>
          <a:off x="0" y="855316"/>
          <a:ext cx="5132388" cy="5727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FC400A-0D69-4824-ACD9-3551997CE068}">
      <dsp:nvSpPr>
        <dsp:cNvPr id="0" name=""/>
        <dsp:cNvSpPr/>
      </dsp:nvSpPr>
      <dsp:spPr>
        <a:xfrm>
          <a:off x="173246" y="984178"/>
          <a:ext cx="315302" cy="3149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3A1F2-690B-4858-BF44-DC1EF0EC4524}">
      <dsp:nvSpPr>
        <dsp:cNvPr id="0" name=""/>
        <dsp:cNvSpPr/>
      </dsp:nvSpPr>
      <dsp:spPr>
        <a:xfrm>
          <a:off x="661795" y="855316"/>
          <a:ext cx="4411134" cy="680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77" tIns="71977" rIns="71977" bIns="7197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I know how to code but I'm not familiar with the technology used in this Open Source project. I cannot contribute.</a:t>
          </a:r>
          <a:endParaRPr lang="en-US" sz="1400" kern="1200" dirty="0"/>
        </a:p>
      </dsp:txBody>
      <dsp:txXfrm>
        <a:off x="661795" y="855316"/>
        <a:ext cx="4411134" cy="680101"/>
      </dsp:txXfrm>
    </dsp:sp>
    <dsp:sp modelId="{D2D4865E-FF81-4672-81EF-AFA8C67B5081}">
      <dsp:nvSpPr>
        <dsp:cNvPr id="0" name=""/>
        <dsp:cNvSpPr/>
      </dsp:nvSpPr>
      <dsp:spPr>
        <a:xfrm>
          <a:off x="0" y="1705443"/>
          <a:ext cx="5132388" cy="5727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87501-A425-4C18-80E8-5D05C0A7750C}">
      <dsp:nvSpPr>
        <dsp:cNvPr id="0" name=""/>
        <dsp:cNvSpPr/>
      </dsp:nvSpPr>
      <dsp:spPr>
        <a:xfrm>
          <a:off x="173246" y="1834304"/>
          <a:ext cx="315302" cy="3149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07B878-1460-4B3E-B58F-906C8627F56A}">
      <dsp:nvSpPr>
        <dsp:cNvPr id="0" name=""/>
        <dsp:cNvSpPr/>
      </dsp:nvSpPr>
      <dsp:spPr>
        <a:xfrm>
          <a:off x="661795" y="1705443"/>
          <a:ext cx="4411134" cy="680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77" tIns="71977" rIns="71977" bIns="7197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/>
            <a:t>Open Source doesn't maintain an enterprise-level standard.</a:t>
          </a:r>
          <a:endParaRPr lang="en-US" sz="1400" kern="1200"/>
        </a:p>
      </dsp:txBody>
      <dsp:txXfrm>
        <a:off x="661795" y="1705443"/>
        <a:ext cx="4411134" cy="680101"/>
      </dsp:txXfrm>
    </dsp:sp>
    <dsp:sp modelId="{E624F334-6224-4EFF-8AB6-138319981483}">
      <dsp:nvSpPr>
        <dsp:cNvPr id="0" name=""/>
        <dsp:cNvSpPr/>
      </dsp:nvSpPr>
      <dsp:spPr>
        <a:xfrm>
          <a:off x="0" y="2555569"/>
          <a:ext cx="5132388" cy="5727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0F577-3CDF-4D44-B22F-971BB5FD44C6}">
      <dsp:nvSpPr>
        <dsp:cNvPr id="0" name=""/>
        <dsp:cNvSpPr/>
      </dsp:nvSpPr>
      <dsp:spPr>
        <a:xfrm>
          <a:off x="173246" y="2684431"/>
          <a:ext cx="315302" cy="3149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9FE633-560B-4B74-81DB-1A1D2076EEE3}">
      <dsp:nvSpPr>
        <dsp:cNvPr id="0" name=""/>
        <dsp:cNvSpPr/>
      </dsp:nvSpPr>
      <dsp:spPr>
        <a:xfrm>
          <a:off x="661795" y="2555569"/>
          <a:ext cx="4411134" cy="680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77" tIns="71977" rIns="71977" bIns="7197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Open Source Software is always free.</a:t>
          </a:r>
          <a:endParaRPr lang="en-US" sz="1400" kern="1200" dirty="0"/>
        </a:p>
      </dsp:txBody>
      <dsp:txXfrm>
        <a:off x="661795" y="2555569"/>
        <a:ext cx="4411134" cy="680101"/>
      </dsp:txXfrm>
    </dsp:sp>
    <dsp:sp modelId="{4C324574-0497-4AD7-8FA7-5B5CA032A35F}">
      <dsp:nvSpPr>
        <dsp:cNvPr id="0" name=""/>
        <dsp:cNvSpPr/>
      </dsp:nvSpPr>
      <dsp:spPr>
        <a:xfrm>
          <a:off x="0" y="3405696"/>
          <a:ext cx="5132388" cy="5727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AD048-62B4-49C0-80EF-5F443FBF550C}">
      <dsp:nvSpPr>
        <dsp:cNvPr id="0" name=""/>
        <dsp:cNvSpPr/>
      </dsp:nvSpPr>
      <dsp:spPr>
        <a:xfrm>
          <a:off x="173246" y="3534557"/>
          <a:ext cx="315302" cy="3149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93577-E476-4870-8047-67B7DB3311A3}">
      <dsp:nvSpPr>
        <dsp:cNvPr id="0" name=""/>
        <dsp:cNvSpPr/>
      </dsp:nvSpPr>
      <dsp:spPr>
        <a:xfrm>
          <a:off x="661795" y="3405696"/>
          <a:ext cx="4411134" cy="680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77" tIns="71977" rIns="71977" bIns="7197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/>
            <a:t>Open Source is for beginners.</a:t>
          </a:r>
          <a:endParaRPr lang="en-US" sz="1400" kern="1200"/>
        </a:p>
      </dsp:txBody>
      <dsp:txXfrm>
        <a:off x="661795" y="3405696"/>
        <a:ext cx="4411134" cy="6801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1057E-A9C7-E845-A627-833700EEC784}">
      <dsp:nvSpPr>
        <dsp:cNvPr id="0" name=""/>
        <dsp:cNvSpPr/>
      </dsp:nvSpPr>
      <dsp:spPr>
        <a:xfrm>
          <a:off x="1899820" y="1174117"/>
          <a:ext cx="4056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5613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91721" y="1217655"/>
        <a:ext cx="21810" cy="4362"/>
      </dsp:txXfrm>
    </dsp:sp>
    <dsp:sp modelId="{8C2B0AE7-E330-094B-865B-802EDD1A2FB0}">
      <dsp:nvSpPr>
        <dsp:cNvPr id="0" name=""/>
        <dsp:cNvSpPr/>
      </dsp:nvSpPr>
      <dsp:spPr>
        <a:xfrm>
          <a:off x="5038" y="650862"/>
          <a:ext cx="1896581" cy="11379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934" tIns="97551" rIns="92934" bIns="9755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Learn</a:t>
          </a:r>
          <a:r>
            <a:rPr lang="en-US" sz="1200" kern="1200" baseline="0" dirty="0"/>
            <a:t> basics of Git &amp; GitHub</a:t>
          </a:r>
          <a:endParaRPr lang="en-US" sz="1200" kern="1200" dirty="0"/>
        </a:p>
      </dsp:txBody>
      <dsp:txXfrm>
        <a:off x="5038" y="650862"/>
        <a:ext cx="1896581" cy="1137949"/>
      </dsp:txXfrm>
    </dsp:sp>
    <dsp:sp modelId="{036D57C3-F35A-C54B-B40D-979346FBAAE4}">
      <dsp:nvSpPr>
        <dsp:cNvPr id="0" name=""/>
        <dsp:cNvSpPr/>
      </dsp:nvSpPr>
      <dsp:spPr>
        <a:xfrm>
          <a:off x="4232615" y="1174117"/>
          <a:ext cx="4056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5613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424517" y="1217655"/>
        <a:ext cx="21810" cy="4362"/>
      </dsp:txXfrm>
    </dsp:sp>
    <dsp:sp modelId="{CF8A54CC-2AB9-4040-A5CF-8F37170A9D8F}">
      <dsp:nvSpPr>
        <dsp:cNvPr id="0" name=""/>
        <dsp:cNvSpPr/>
      </dsp:nvSpPr>
      <dsp:spPr>
        <a:xfrm>
          <a:off x="2337834" y="650862"/>
          <a:ext cx="1896581" cy="11379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934" tIns="97551" rIns="92934" bIns="9755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Choose a programming language of your choice</a:t>
          </a:r>
        </a:p>
      </dsp:txBody>
      <dsp:txXfrm>
        <a:off x="2337834" y="650862"/>
        <a:ext cx="1896581" cy="1137949"/>
      </dsp:txXfrm>
    </dsp:sp>
    <dsp:sp modelId="{78794086-5FE1-C440-A125-B76683DFDAD6}">
      <dsp:nvSpPr>
        <dsp:cNvPr id="0" name=""/>
        <dsp:cNvSpPr/>
      </dsp:nvSpPr>
      <dsp:spPr>
        <a:xfrm>
          <a:off x="953329" y="1787011"/>
          <a:ext cx="4665591" cy="405613"/>
        </a:xfrm>
        <a:custGeom>
          <a:avLst/>
          <a:gdLst/>
          <a:ahLst/>
          <a:cxnLst/>
          <a:rect l="0" t="0" r="0" b="0"/>
          <a:pathLst>
            <a:path>
              <a:moveTo>
                <a:pt x="4665591" y="0"/>
              </a:moveTo>
              <a:lnTo>
                <a:pt x="4665591" y="219906"/>
              </a:lnTo>
              <a:lnTo>
                <a:pt x="0" y="219906"/>
              </a:lnTo>
              <a:lnTo>
                <a:pt x="0" y="405613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68976" y="1987637"/>
        <a:ext cx="234296" cy="4362"/>
      </dsp:txXfrm>
    </dsp:sp>
    <dsp:sp modelId="{8EC9C99E-DB99-994F-8421-342149AA6AEB}">
      <dsp:nvSpPr>
        <dsp:cNvPr id="0" name=""/>
        <dsp:cNvSpPr/>
      </dsp:nvSpPr>
      <dsp:spPr>
        <a:xfrm>
          <a:off x="4670629" y="650862"/>
          <a:ext cx="1896581" cy="11379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934" tIns="97551" rIns="92934" bIns="9755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Pick any Active Open-Source project form GitHub</a:t>
          </a:r>
        </a:p>
      </dsp:txBody>
      <dsp:txXfrm>
        <a:off x="4670629" y="650862"/>
        <a:ext cx="1896581" cy="1137949"/>
      </dsp:txXfrm>
    </dsp:sp>
    <dsp:sp modelId="{CD3529DC-9F37-F048-BCDD-5A8CFFED7E00}">
      <dsp:nvSpPr>
        <dsp:cNvPr id="0" name=""/>
        <dsp:cNvSpPr/>
      </dsp:nvSpPr>
      <dsp:spPr>
        <a:xfrm>
          <a:off x="1899820" y="2748280"/>
          <a:ext cx="4056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5613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91721" y="2791818"/>
        <a:ext cx="21810" cy="4362"/>
      </dsp:txXfrm>
    </dsp:sp>
    <dsp:sp modelId="{DE881ED8-8EF5-D445-833D-6F554F228050}">
      <dsp:nvSpPr>
        <dsp:cNvPr id="0" name=""/>
        <dsp:cNvSpPr/>
      </dsp:nvSpPr>
      <dsp:spPr>
        <a:xfrm>
          <a:off x="5038" y="2225025"/>
          <a:ext cx="1896581" cy="11379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934" tIns="97551" rIns="92934" bIns="9755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Read Community &amp; contribution guidelines</a:t>
          </a:r>
        </a:p>
      </dsp:txBody>
      <dsp:txXfrm>
        <a:off x="5038" y="2225025"/>
        <a:ext cx="1896581" cy="1137949"/>
      </dsp:txXfrm>
    </dsp:sp>
    <dsp:sp modelId="{6DA64DB9-B887-BE41-B187-42E65CFB4A9B}">
      <dsp:nvSpPr>
        <dsp:cNvPr id="0" name=""/>
        <dsp:cNvSpPr/>
      </dsp:nvSpPr>
      <dsp:spPr>
        <a:xfrm>
          <a:off x="4232615" y="2748280"/>
          <a:ext cx="4056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5613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24517" y="2791818"/>
        <a:ext cx="21810" cy="4362"/>
      </dsp:txXfrm>
    </dsp:sp>
    <dsp:sp modelId="{DDDA6C3C-EDBA-3947-8ADE-F47BB8D12935}">
      <dsp:nvSpPr>
        <dsp:cNvPr id="0" name=""/>
        <dsp:cNvSpPr/>
      </dsp:nvSpPr>
      <dsp:spPr>
        <a:xfrm>
          <a:off x="2337834" y="2225025"/>
          <a:ext cx="1896581" cy="113794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934" tIns="97551" rIns="92934" bIns="9755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Join project community on slack, discord or on any other channels</a:t>
          </a:r>
        </a:p>
      </dsp:txBody>
      <dsp:txXfrm>
        <a:off x="2337834" y="2225025"/>
        <a:ext cx="1896581" cy="1137949"/>
      </dsp:txXfrm>
    </dsp:sp>
    <dsp:sp modelId="{FE579EFF-9AF5-184D-9D79-F828D43820B4}">
      <dsp:nvSpPr>
        <dsp:cNvPr id="0" name=""/>
        <dsp:cNvSpPr/>
      </dsp:nvSpPr>
      <dsp:spPr>
        <a:xfrm>
          <a:off x="953329" y="3361174"/>
          <a:ext cx="4665591" cy="405613"/>
        </a:xfrm>
        <a:custGeom>
          <a:avLst/>
          <a:gdLst/>
          <a:ahLst/>
          <a:cxnLst/>
          <a:rect l="0" t="0" r="0" b="0"/>
          <a:pathLst>
            <a:path>
              <a:moveTo>
                <a:pt x="4665591" y="0"/>
              </a:moveTo>
              <a:lnTo>
                <a:pt x="4665591" y="219906"/>
              </a:lnTo>
              <a:lnTo>
                <a:pt x="0" y="219906"/>
              </a:lnTo>
              <a:lnTo>
                <a:pt x="0" y="40561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68976" y="3561800"/>
        <a:ext cx="234296" cy="4362"/>
      </dsp:txXfrm>
    </dsp:sp>
    <dsp:sp modelId="{EBE5A7B6-899B-FF4E-B765-6DE9E69FECAA}">
      <dsp:nvSpPr>
        <dsp:cNvPr id="0" name=""/>
        <dsp:cNvSpPr/>
      </dsp:nvSpPr>
      <dsp:spPr>
        <a:xfrm>
          <a:off x="4670629" y="2225025"/>
          <a:ext cx="1896581" cy="11379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934" tIns="97551" rIns="92934" bIns="9755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Find an issue to work on or ask maintainers to assign Good First Issue to start with</a:t>
          </a:r>
        </a:p>
      </dsp:txBody>
      <dsp:txXfrm>
        <a:off x="4670629" y="2225025"/>
        <a:ext cx="1896581" cy="1137949"/>
      </dsp:txXfrm>
    </dsp:sp>
    <dsp:sp modelId="{98FF863F-9561-034D-AA36-3CD615C305D3}">
      <dsp:nvSpPr>
        <dsp:cNvPr id="0" name=""/>
        <dsp:cNvSpPr/>
      </dsp:nvSpPr>
      <dsp:spPr>
        <a:xfrm>
          <a:off x="1899820" y="4322442"/>
          <a:ext cx="4056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5613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91721" y="4365981"/>
        <a:ext cx="21810" cy="4362"/>
      </dsp:txXfrm>
    </dsp:sp>
    <dsp:sp modelId="{F038F3F4-0F5B-A844-9983-1424A3263479}">
      <dsp:nvSpPr>
        <dsp:cNvPr id="0" name=""/>
        <dsp:cNvSpPr/>
      </dsp:nvSpPr>
      <dsp:spPr>
        <a:xfrm>
          <a:off x="5038" y="3799188"/>
          <a:ext cx="1896581" cy="11379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934" tIns="97551" rIns="92934" bIns="9755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Fork the project repository, setup project locally by following installation steps and test changes locally</a:t>
          </a:r>
        </a:p>
      </dsp:txBody>
      <dsp:txXfrm>
        <a:off x="5038" y="3799188"/>
        <a:ext cx="1896581" cy="1137949"/>
      </dsp:txXfrm>
    </dsp:sp>
    <dsp:sp modelId="{AE273811-7432-FC43-8B7F-E7BC97BF4529}">
      <dsp:nvSpPr>
        <dsp:cNvPr id="0" name=""/>
        <dsp:cNvSpPr/>
      </dsp:nvSpPr>
      <dsp:spPr>
        <a:xfrm>
          <a:off x="4232615" y="4322442"/>
          <a:ext cx="4056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5613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24517" y="4365981"/>
        <a:ext cx="21810" cy="4362"/>
      </dsp:txXfrm>
    </dsp:sp>
    <dsp:sp modelId="{5FBA5772-A5BD-4A48-A081-DEB636594005}">
      <dsp:nvSpPr>
        <dsp:cNvPr id="0" name=""/>
        <dsp:cNvSpPr/>
      </dsp:nvSpPr>
      <dsp:spPr>
        <a:xfrm>
          <a:off x="2337834" y="3799188"/>
          <a:ext cx="1896581" cy="11379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934" tIns="97551" rIns="92934" bIns="9755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Raise a PR and wait for maintainers review</a:t>
          </a:r>
        </a:p>
      </dsp:txBody>
      <dsp:txXfrm>
        <a:off x="2337834" y="3799188"/>
        <a:ext cx="1896581" cy="1137949"/>
      </dsp:txXfrm>
    </dsp:sp>
    <dsp:sp modelId="{B55F3D18-AE0F-9140-8442-8DDA9248970A}">
      <dsp:nvSpPr>
        <dsp:cNvPr id="0" name=""/>
        <dsp:cNvSpPr/>
      </dsp:nvSpPr>
      <dsp:spPr>
        <a:xfrm>
          <a:off x="4670629" y="3799188"/>
          <a:ext cx="1896581" cy="11379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934" tIns="97551" rIns="92934" bIns="9755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And done. You’ve just made your first Open Source Contribution</a:t>
          </a:r>
        </a:p>
      </dsp:txBody>
      <dsp:txXfrm>
        <a:off x="4670629" y="3799188"/>
        <a:ext cx="1896581" cy="11379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CA8C5-5955-4951-8B95-CF172745E87F}">
      <dsp:nvSpPr>
        <dsp:cNvPr id="0" name=""/>
        <dsp:cNvSpPr/>
      </dsp:nvSpPr>
      <dsp:spPr>
        <a:xfrm>
          <a:off x="287043" y="931422"/>
          <a:ext cx="892125" cy="892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E8D92B-672A-4B57-BB07-816E15A88E39}">
      <dsp:nvSpPr>
        <dsp:cNvPr id="0" name=""/>
        <dsp:cNvSpPr/>
      </dsp:nvSpPr>
      <dsp:spPr>
        <a:xfrm>
          <a:off x="477168" y="1121547"/>
          <a:ext cx="511875" cy="51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19C65-0CF9-4C99-9B66-AE93F3A27A00}">
      <dsp:nvSpPr>
        <dsp:cNvPr id="0" name=""/>
        <dsp:cNvSpPr/>
      </dsp:nvSpPr>
      <dsp:spPr>
        <a:xfrm>
          <a:off x="1856" y="2101422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Search for an Open Source Project</a:t>
          </a:r>
        </a:p>
      </dsp:txBody>
      <dsp:txXfrm>
        <a:off x="1856" y="2101422"/>
        <a:ext cx="1462500" cy="585000"/>
      </dsp:txXfrm>
    </dsp:sp>
    <dsp:sp modelId="{E28888FE-9D51-4D79-801B-73B6BCBB3FA4}">
      <dsp:nvSpPr>
        <dsp:cNvPr id="0" name=""/>
        <dsp:cNvSpPr/>
      </dsp:nvSpPr>
      <dsp:spPr>
        <a:xfrm>
          <a:off x="2005481" y="931422"/>
          <a:ext cx="892125" cy="892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1349FD-6C43-46B1-9D79-21947B63D702}">
      <dsp:nvSpPr>
        <dsp:cNvPr id="0" name=""/>
        <dsp:cNvSpPr/>
      </dsp:nvSpPr>
      <dsp:spPr>
        <a:xfrm>
          <a:off x="2195606" y="1121547"/>
          <a:ext cx="511875" cy="51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09452-DC1B-405C-9E72-888534B950DA}">
      <dsp:nvSpPr>
        <dsp:cNvPr id="0" name=""/>
        <dsp:cNvSpPr/>
      </dsp:nvSpPr>
      <dsp:spPr>
        <a:xfrm>
          <a:off x="1720293" y="2101422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Read guidelines</a:t>
          </a:r>
        </a:p>
      </dsp:txBody>
      <dsp:txXfrm>
        <a:off x="1720293" y="2101422"/>
        <a:ext cx="1462500" cy="585000"/>
      </dsp:txXfrm>
    </dsp:sp>
    <dsp:sp modelId="{C0ED4ADB-B100-4A9A-9C0C-F74D28C88EF3}">
      <dsp:nvSpPr>
        <dsp:cNvPr id="0" name=""/>
        <dsp:cNvSpPr/>
      </dsp:nvSpPr>
      <dsp:spPr>
        <a:xfrm>
          <a:off x="3723918" y="931422"/>
          <a:ext cx="892125" cy="892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FCDCE-6DE1-44F0-A983-22D99ABBFFC3}">
      <dsp:nvSpPr>
        <dsp:cNvPr id="0" name=""/>
        <dsp:cNvSpPr/>
      </dsp:nvSpPr>
      <dsp:spPr>
        <a:xfrm>
          <a:off x="3914043" y="1121547"/>
          <a:ext cx="511875" cy="51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5E3A0-0B62-42FA-807B-657B8C759C2C}">
      <dsp:nvSpPr>
        <dsp:cNvPr id="0" name=""/>
        <dsp:cNvSpPr/>
      </dsp:nvSpPr>
      <dsp:spPr>
        <a:xfrm>
          <a:off x="3438731" y="2101422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Find something to contribute – Good First Issues</a:t>
          </a:r>
        </a:p>
      </dsp:txBody>
      <dsp:txXfrm>
        <a:off x="3438731" y="2101422"/>
        <a:ext cx="1462500" cy="585000"/>
      </dsp:txXfrm>
    </dsp:sp>
    <dsp:sp modelId="{EF89BA4C-7237-4A70-97F1-E24C85B5E266}">
      <dsp:nvSpPr>
        <dsp:cNvPr id="0" name=""/>
        <dsp:cNvSpPr/>
      </dsp:nvSpPr>
      <dsp:spPr>
        <a:xfrm>
          <a:off x="5442356" y="931422"/>
          <a:ext cx="892125" cy="8921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A94022-97B7-4A7D-9BC9-6B2D47EBB1C1}">
      <dsp:nvSpPr>
        <dsp:cNvPr id="0" name=""/>
        <dsp:cNvSpPr/>
      </dsp:nvSpPr>
      <dsp:spPr>
        <a:xfrm>
          <a:off x="5632481" y="1121547"/>
          <a:ext cx="511875" cy="5118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F82AFB-0A0C-44D3-BF12-156AC97C9D21}">
      <dsp:nvSpPr>
        <dsp:cNvPr id="0" name=""/>
        <dsp:cNvSpPr/>
      </dsp:nvSpPr>
      <dsp:spPr>
        <a:xfrm>
          <a:off x="5157168" y="2101422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Fork the repository</a:t>
          </a:r>
        </a:p>
      </dsp:txBody>
      <dsp:txXfrm>
        <a:off x="5157168" y="2101422"/>
        <a:ext cx="1462500" cy="585000"/>
      </dsp:txXfrm>
    </dsp:sp>
    <dsp:sp modelId="{2AC7472A-CEDF-4C8E-AABF-5E1C01A968B9}">
      <dsp:nvSpPr>
        <dsp:cNvPr id="0" name=""/>
        <dsp:cNvSpPr/>
      </dsp:nvSpPr>
      <dsp:spPr>
        <a:xfrm>
          <a:off x="7160793" y="931422"/>
          <a:ext cx="892125" cy="8921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2EA8AF-846B-4D3C-A751-CD5CF4581F9E}">
      <dsp:nvSpPr>
        <dsp:cNvPr id="0" name=""/>
        <dsp:cNvSpPr/>
      </dsp:nvSpPr>
      <dsp:spPr>
        <a:xfrm>
          <a:off x="7350918" y="1121547"/>
          <a:ext cx="511875" cy="5118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EB5F27-C862-431F-A3F3-4EED2BE6499E}">
      <dsp:nvSpPr>
        <dsp:cNvPr id="0" name=""/>
        <dsp:cNvSpPr/>
      </dsp:nvSpPr>
      <dsp:spPr>
        <a:xfrm>
          <a:off x="6875606" y="2101422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Open a PR</a:t>
          </a:r>
        </a:p>
      </dsp:txBody>
      <dsp:txXfrm>
        <a:off x="6875606" y="2101422"/>
        <a:ext cx="1462500" cy="585000"/>
      </dsp:txXfrm>
    </dsp:sp>
    <dsp:sp modelId="{EE82480E-0E04-40B7-9518-7F06E0D404DD}">
      <dsp:nvSpPr>
        <dsp:cNvPr id="0" name=""/>
        <dsp:cNvSpPr/>
      </dsp:nvSpPr>
      <dsp:spPr>
        <a:xfrm>
          <a:off x="8879231" y="931422"/>
          <a:ext cx="892125" cy="892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36160F-ABD9-458C-BCFA-C9DF22705104}">
      <dsp:nvSpPr>
        <dsp:cNvPr id="0" name=""/>
        <dsp:cNvSpPr/>
      </dsp:nvSpPr>
      <dsp:spPr>
        <a:xfrm>
          <a:off x="9069356" y="1121547"/>
          <a:ext cx="511875" cy="51187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53529-CA63-4134-A20E-38FF0DECB86A}">
      <dsp:nvSpPr>
        <dsp:cNvPr id="0" name=""/>
        <dsp:cNvSpPr/>
      </dsp:nvSpPr>
      <dsp:spPr>
        <a:xfrm>
          <a:off x="8594043" y="2101422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Wait for PR to get merged </a:t>
          </a:r>
        </a:p>
      </dsp:txBody>
      <dsp:txXfrm>
        <a:off x="8594043" y="2101422"/>
        <a:ext cx="1462500" cy="58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194463-BB47-4B36-91B7-153B258F4D90}" type="datetime1">
              <a:rPr lang="en-GB" smtClean="0"/>
              <a:t>28/10/2022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004FE7-BA7C-4FF4-9756-C6A1F2BCA3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8101A6-4DD6-450C-BDEC-5915490A5285}" type="datetime1">
              <a:rPr lang="en-GB" noProof="0" smtClean="0"/>
              <a:t>28/10/2022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83F1C3-4FA3-4491-97F4-43CA9C8BDF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8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616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421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7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43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135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30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820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369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048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514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328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075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 rtlCol="0"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4874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6620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 rtlCol="0"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578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 rtlCol="0"/>
          <a:lstStyle>
            <a:lvl1pPr>
              <a:lnSpc>
                <a:spcPts val="46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 rtlCol="0"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31084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 rtlCol="0"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 rtlCol="0"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8389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 rtlCol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326790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842623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5802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 rtlCol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 rtlCol="0"/>
          <a:lstStyle>
            <a:lvl1pPr>
              <a:lnSpc>
                <a:spcPts val="46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 rtlCol="0"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10896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207426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39316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9615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4553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 rtlCol="0"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5260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 rtlCol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2908818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23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5698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587039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 rtlCol="0"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027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 rtlCol="0"/>
          <a:lstStyle>
            <a:lvl1pPr>
              <a:lnSpc>
                <a:spcPts val="46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 rtlCol="0"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42508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491330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63357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 rtlCol="0"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8639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 rtlCol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74600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322089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7343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85279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 rtlCol="0"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720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795161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29228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 rtlCol="0"/>
          <a:lstStyle>
            <a:lvl1pPr>
              <a:lnSpc>
                <a:spcPts val="46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 rtlCol="0"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59908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 rtlCol="0"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68221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 rtlCol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30446563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5246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 rtlCol="0"/>
          <a:lstStyle>
            <a:lvl1pPr>
              <a:lnSpc>
                <a:spcPts val="46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 rtlCol="0"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61637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486993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 rtlCol="0"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3613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003024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8469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721230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11979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 rtlCol="0"/>
          <a:lstStyle>
            <a:lvl1pPr>
              <a:lnSpc>
                <a:spcPts val="46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 rtlCol="0"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04530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 rtlCol="0"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66233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 rtlCol="0"/>
          <a:lstStyle>
            <a:lvl1pPr>
              <a:lnSpc>
                <a:spcPts val="46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 rtlCol="0"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31841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382987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A1EFD6E-39BF-4D74-9381-BC19FCC78926}" type="datetime1">
              <a:rPr lang="en-GB" noProof="0" smtClean="0"/>
              <a:t>28/10/2022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77740280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A1EFD6E-39BF-4D74-9381-BC19FCC78926}" type="datetime1">
              <a:rPr lang="en-GB" noProof="0" smtClean="0"/>
              <a:t>28/10/2022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3077415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pPr rtl="0"/>
            <a:fld id="{3A1EFD6E-39BF-4D74-9381-BC19FCC78926}" type="datetime1">
              <a:rPr lang="en-GB" noProof="0" smtClean="0"/>
              <a:t>28/10/2022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pPr rtl="0"/>
            <a:endParaRPr lang="en-GB" noProof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28897445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A1EFD6E-39BF-4D74-9381-BC19FCC78926}" type="datetime1">
              <a:rPr lang="en-GB" noProof="0" smtClean="0"/>
              <a:t>28/10/2022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67511092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A1EFD6E-39BF-4D74-9381-BC19FCC78926}" type="datetime1">
              <a:rPr lang="en-GB" noProof="0" smtClean="0"/>
              <a:t>28/10/2022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41720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A1EFD6E-39BF-4D74-9381-BC19FCC78926}" type="datetime1">
              <a:rPr lang="en-GB" noProof="0" smtClean="0"/>
              <a:t>28/10/2022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46535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A1EFD6E-39BF-4D74-9381-BC19FCC78926}" type="datetime1">
              <a:rPr lang="en-GB" noProof="0" smtClean="0"/>
              <a:t>28/10/2022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39757851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A1EFD6E-39BF-4D74-9381-BC19FCC78926}" type="datetime1">
              <a:rPr lang="en-GB" noProof="0" smtClean="0"/>
              <a:t>28/10/2022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09966630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A1EFD6E-39BF-4D74-9381-BC19FCC78926}" type="datetime1">
              <a:rPr lang="en-GB" noProof="0" smtClean="0"/>
              <a:t>28/10/2022</a:t>
            </a:fld>
            <a:endParaRPr lang="en-GB" noProof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75509886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A1EFD6E-39BF-4D74-9381-BC19FCC78926}" type="datetime1">
              <a:rPr lang="en-GB" noProof="0" smtClean="0"/>
              <a:t>28/10/2022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2508240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 rtlCol="0"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4110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A1EFD6E-39BF-4D74-9381-BC19FCC78926}" type="datetime1">
              <a:rPr lang="en-GB" noProof="0" smtClean="0"/>
              <a:t>28/10/2022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69712511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 rtlCol="0"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056832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 rtlCol="0"/>
          <a:lstStyle>
            <a:lvl1pPr>
              <a:lnSpc>
                <a:spcPts val="46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 rtlCol="0"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97874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58419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58185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61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A1EFD6E-39BF-4D74-9381-BC19FCC78926}" type="datetime1">
              <a:rPr lang="en-GB" noProof="0" smtClean="0"/>
              <a:t>28/10/2022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920" r:id="rId12"/>
    <p:sldLayoutId id="214748392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F3EA5D2-BB7B-454C-AD60-E7ADCC7B837E}" type="datetime1">
              <a:rPr lang="en-GB" noProof="0" smtClean="0"/>
              <a:t>28/10/2022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824" r:id="rId8"/>
    <p:sldLayoutId id="2147483825" r:id="rId9"/>
    <p:sldLayoutId id="2147483826" r:id="rId10"/>
    <p:sldLayoutId id="214748382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6B77B7B-98A2-43E7-B343-92483A4C89E0}" type="datetime1">
              <a:rPr lang="en-GB" noProof="0" smtClean="0"/>
              <a:t>28/10/2022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822" r:id="rId10"/>
    <p:sldLayoutId id="214748382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799F4B1-797B-4E32-8DB8-780E3DFC7B73}" type="datetime1">
              <a:rPr lang="en-GB" noProof="0" smtClean="0"/>
              <a:t>28/10/2022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92" r:id="rId23"/>
    <p:sldLayoutId id="2147483893" r:id="rId2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 rtl="0"/>
            <a:fld id="{3A1EFD6E-39BF-4D74-9381-BC19FCC78926}" type="datetime1">
              <a:rPr lang="en-GB" noProof="0" smtClean="0"/>
              <a:t>28/10/2022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 rtl="0"/>
            <a:endParaRPr lang="en-GB" noProof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1820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>
          <p15:clr>
            <a:srgbClr val="F26B43"/>
          </p15:clr>
        </p15:guide>
        <p15:guide id="2" pos="2568">
          <p15:clr>
            <a:srgbClr val="F26B43"/>
          </p15:clr>
        </p15:guide>
        <p15:guide id="3" pos="288">
          <p15:clr>
            <a:srgbClr val="5ACBF0"/>
          </p15:clr>
        </p15:guide>
        <p15:guide id="4" pos="7392">
          <p15:clr>
            <a:srgbClr val="5ACBF0"/>
          </p15:clr>
        </p15:guide>
        <p15:guide id="5" orient="horz" pos="576">
          <p15:clr>
            <a:srgbClr val="5ACBF0"/>
          </p15:clr>
        </p15:guide>
        <p15:guide id="6" orient="horz" pos="3744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opensourceinternships.herokuapp.com/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2.png"/><Relationship Id="rId7" Type="http://schemas.openxmlformats.org/officeDocument/2006/relationships/diagramData" Target="../diagrams/data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2.xml"/><Relationship Id="rId6" Type="http://schemas.microsoft.com/office/2007/relationships/hdphoto" Target="../media/hdphoto2.wdp"/><Relationship Id="rId11" Type="http://schemas.microsoft.com/office/2007/relationships/diagramDrawing" Target="../diagrams/drawing5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5.xml"/><Relationship Id="rId4" Type="http://schemas.microsoft.com/office/2007/relationships/hdphoto" Target="../media/hdphoto1.wdp"/><Relationship Id="rId9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s://twitter.com/me_sagar_utekar" TargetMode="External"/><Relationship Id="rId7" Type="http://schemas.openxmlformats.org/officeDocument/2006/relationships/image" Target="../media/image6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hyperlink" Target="https://github.com/Sagar236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2.xml"/><Relationship Id="rId6" Type="http://schemas.microsoft.com/office/2007/relationships/hdphoto" Target="../media/hdphoto2.wdp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microsoft.com/office/2007/relationships/hdphoto" Target="../media/hdphoto1.wdp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2.pn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2.xml"/><Relationship Id="rId6" Type="http://schemas.microsoft.com/office/2007/relationships/hdphoto" Target="../media/hdphoto2.wdp"/><Relationship Id="rId11" Type="http://schemas.microsoft.com/office/2007/relationships/diagramDrawing" Target="../diagrams/drawing2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2.xml"/><Relationship Id="rId4" Type="http://schemas.microsoft.com/office/2007/relationships/hdphoto" Target="../media/hdphoto1.wdp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2.png"/><Relationship Id="rId7" Type="http://schemas.openxmlformats.org/officeDocument/2006/relationships/diagramData" Target="../diagrams/data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2.xml"/><Relationship Id="rId6" Type="http://schemas.microsoft.com/office/2007/relationships/hdphoto" Target="../media/hdphoto2.wdp"/><Relationship Id="rId11" Type="http://schemas.microsoft.com/office/2007/relationships/diagramDrawing" Target="../diagrams/drawing3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3.xml"/><Relationship Id="rId4" Type="http://schemas.microsoft.com/office/2007/relationships/hdphoto" Target="../media/hdphoto1.wdp"/><Relationship Id="rId9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2.png"/><Relationship Id="rId7" Type="http://schemas.openxmlformats.org/officeDocument/2006/relationships/diagramData" Target="../diagrams/data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2.xml"/><Relationship Id="rId6" Type="http://schemas.microsoft.com/office/2007/relationships/hdphoto" Target="../media/hdphoto2.wdp"/><Relationship Id="rId11" Type="http://schemas.microsoft.com/office/2007/relationships/diagramDrawing" Target="../diagrams/drawing4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4.xml"/><Relationship Id="rId4" Type="http://schemas.microsoft.com/office/2007/relationships/hdphoto" Target="../media/hdphoto1.wdp"/><Relationship Id="rId9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ED06D1C2-9E85-BCDF-F015-F8EF977657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3513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777739"/>
            <a:ext cx="7032929" cy="1412119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Kickstart your open-source journey !!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689A9-4DE0-6FEB-4881-57B7DF214C64}"/>
              </a:ext>
            </a:extLst>
          </p:cNvPr>
          <p:cNvSpPr txBox="1"/>
          <p:nvPr/>
        </p:nvSpPr>
        <p:spPr>
          <a:xfrm>
            <a:off x="8446338" y="5609515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SAGAR UTEKAR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VMWare Software India PVT. LTD.</a:t>
            </a:r>
          </a:p>
        </p:txBody>
      </p:sp>
    </p:spTree>
    <p:extLst>
      <p:ext uri="{BB962C8B-B14F-4D97-AF65-F5344CB8AC3E}">
        <p14:creationId xmlns:p14="http://schemas.microsoft.com/office/powerpoint/2010/main" val="289042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3"/>
              </a:rPr>
              <a:t>Open source communities &amp; EVENTS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28D8AA20-608C-4737-B926-56858E7E7E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700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61E6EBD-343E-848D-1B4A-398DA5E02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29384"/>
            <a:ext cx="2221980" cy="1485625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9624DB5-0512-5ED3-535E-1E8C0C5FB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329" y="1943375"/>
            <a:ext cx="2708956" cy="1472400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68061F2-9C8B-0AD0-3273-187E4884C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435" y="1922532"/>
            <a:ext cx="2709784" cy="1492477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330AC3B-3C12-1ED9-2F08-840A5A2530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4055364"/>
            <a:ext cx="2222810" cy="1471634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E88D989-1AE1-8C78-28CE-6AD308CE76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5435" y="3942112"/>
            <a:ext cx="2709784" cy="1712129"/>
          </a:xfrm>
          <a:prstGeom prst="rect">
            <a:avLst/>
          </a:prstGeom>
        </p:spPr>
      </p:pic>
      <p:pic>
        <p:nvPicPr>
          <p:cNvPr id="14" name="Picture 13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138642BC-2664-E057-BD23-B2EF1817D6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1093" y="4055365"/>
            <a:ext cx="2709784" cy="1509510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8D53288A-2621-A21F-9B21-40E5C88D07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0993" y="1922532"/>
            <a:ext cx="2222808" cy="15064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E94CB1-1C03-5DFE-9B35-FE355443CD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30993" y="3942112"/>
            <a:ext cx="2222807" cy="162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9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GSOC MENTOR &amp; MENTEE EXPERIENCE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45C53590-7A46-9F80-D214-513E37A17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9"/>
            <a:ext cx="4338139" cy="4802186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DA904C29-77AD-D455-DCF7-5FC994DDF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90688"/>
            <a:ext cx="4338139" cy="480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68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Do’s AND DON’TS IN OPEN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CC7258-FB1C-D383-AA69-3D5A5EAA1DDC}"/>
              </a:ext>
            </a:extLst>
          </p:cNvPr>
          <p:cNvSpPr txBox="1"/>
          <p:nvPr/>
        </p:nvSpPr>
        <p:spPr>
          <a:xfrm>
            <a:off x="1069848" y="2320412"/>
            <a:ext cx="10058400" cy="3851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/>
              <a:t>Patience is the key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/>
              <a:t>Be Curious, responsive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/>
              <a:t>Build welcoming and helping community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/>
              <a:t>Be humble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/>
              <a:t>Avoid overcommitment and over communication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/>
              <a:t>Appreciate and respect others – They are also Humans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/>
              <a:t>Find a good mentor or group of people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/>
              <a:t>Every contribution matters – irrespective of the lines of code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/>
              <a:t>Documentation, meetups, teaching, maintaining community is also part of Open Source contribution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/>
              <a:t>Start small to go big 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/>
              <a:t>Do proper research – Go through </a:t>
            </a:r>
            <a:r>
              <a:rPr lang="en-US" sz="1500" dirty="0" err="1"/>
              <a:t>readme.md</a:t>
            </a:r>
            <a:r>
              <a:rPr lang="en-US" sz="1500" dirty="0"/>
              <a:t>, </a:t>
            </a:r>
            <a:r>
              <a:rPr lang="en-US" sz="1500" dirty="0" err="1"/>
              <a:t>contributing.md</a:t>
            </a:r>
            <a:r>
              <a:rPr lang="en-US" sz="1500" dirty="0"/>
              <a:t>, recorded sessions and attend meetings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/>
              <a:t>Share your learnings with others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500" dirty="0"/>
              <a:t>Experiment, try, fail, fail again, fail better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500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468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85E0883-9001-4D4E-9C91-E8D165DA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94AEEF45-F5C8-4322-9C98-33BB7A5A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85E4386-A445-455A-91C4-16DE5DA9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DemO</a:t>
            </a:r>
            <a:endParaRPr lang="en-US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4" name="TextBox 2">
            <a:extLst>
              <a:ext uri="{FF2B5EF4-FFF2-40B4-BE49-F238E27FC236}">
                <a16:creationId xmlns:a16="http://schemas.microsoft.com/office/drawing/2014/main" id="{312B751C-07B7-19CA-8C4C-5F6796AA44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8228738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16920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 with ME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28D8AA20-608C-4737-B926-56858E7E7E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700" dirty="0"/>
              <a:t>                </a:t>
            </a:r>
            <a:r>
              <a:rPr lang="en-US" sz="17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</a:t>
            </a:r>
            <a:r>
              <a:rPr lang="en-US" sz="1700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sagar-utekar/</a:t>
            </a:r>
            <a:endParaRPr lang="en-US" sz="1700" dirty="0">
              <a:solidFill>
                <a:srgbClr val="C00000"/>
              </a:solidFill>
            </a:endParaRPr>
          </a:p>
          <a:p>
            <a:pPr marL="114300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700" dirty="0"/>
          </a:p>
          <a:p>
            <a:pPr marL="114300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700" dirty="0"/>
          </a:p>
          <a:p>
            <a:pPr marL="11430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700" dirty="0"/>
              <a:t>               </a:t>
            </a:r>
            <a:r>
              <a:rPr lang="en-US" sz="17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</a:t>
            </a:r>
            <a:r>
              <a:rPr lang="en-US" sz="1700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me_sagar_utekar</a:t>
            </a:r>
            <a:endParaRPr lang="en-US" sz="1700" dirty="0">
              <a:solidFill>
                <a:srgbClr val="C00000"/>
              </a:solidFill>
            </a:endParaRPr>
          </a:p>
          <a:p>
            <a:pPr marL="114300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700" dirty="0"/>
          </a:p>
          <a:p>
            <a:pPr marL="114300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700" dirty="0"/>
          </a:p>
          <a:p>
            <a:pPr marL="114300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700" dirty="0"/>
          </a:p>
          <a:p>
            <a:pPr marL="11430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700" dirty="0"/>
              <a:t>                </a:t>
            </a:r>
            <a:r>
              <a:rPr lang="en-US" sz="17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17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Sagar2366</a:t>
            </a:r>
            <a:endParaRPr lang="en-US" sz="1700" b="1" dirty="0">
              <a:solidFill>
                <a:srgbClr val="C00000"/>
              </a:solidFill>
            </a:endParaRPr>
          </a:p>
          <a:p>
            <a:pPr marL="114300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700" dirty="0"/>
          </a:p>
          <a:p>
            <a:pPr marL="114300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700" dirty="0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DD1C7EE-0F83-5D1A-8A8C-64574425C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29384"/>
            <a:ext cx="716280" cy="7162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25DC910-37BF-D884-5094-C9FB863BE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4032504"/>
            <a:ext cx="716279" cy="716280"/>
          </a:xfrm>
          <a:prstGeom prst="rect">
            <a:avLst/>
          </a:prstGeom>
        </p:spPr>
      </p:pic>
      <p:pic>
        <p:nvPicPr>
          <p:cNvPr id="8" name="Picture 7" descr="A picture containing ax, vector graphics&#10;&#10;Description automatically generated">
            <a:extLst>
              <a:ext uri="{FF2B5EF4-FFF2-40B4-BE49-F238E27FC236}">
                <a16:creationId xmlns:a16="http://schemas.microsoft.com/office/drawing/2014/main" id="{018894C8-AF69-9521-1ADE-B149DD67F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980944"/>
            <a:ext cx="716280" cy="7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59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465790"/>
            <a:ext cx="3860798" cy="394134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/>
              <a:t>What’s on the Agenda ?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28D8AA20-608C-4737-B926-56858E7E7E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17733" y="1359090"/>
            <a:ext cx="5132665" cy="40480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US" sz="1100" dirty="0"/>
          </a:p>
          <a:p>
            <a:pPr indent="-18288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100" dirty="0"/>
              <a:t>What is Open Source Software ?</a:t>
            </a:r>
          </a:p>
          <a:p>
            <a:pPr indent="-18288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100" dirty="0"/>
              <a:t>Benefits of Open Source contribution</a:t>
            </a:r>
          </a:p>
          <a:p>
            <a:pPr indent="-18288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100" dirty="0"/>
              <a:t>Open Source Myths</a:t>
            </a:r>
          </a:p>
          <a:p>
            <a:pPr indent="-18288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100" dirty="0"/>
              <a:t>Roles in typical Open-Source project</a:t>
            </a:r>
          </a:p>
          <a:p>
            <a:pPr indent="-18288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100" dirty="0"/>
              <a:t>How to get started with Open Source </a:t>
            </a:r>
          </a:p>
          <a:p>
            <a:pPr indent="-18288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100" dirty="0"/>
              <a:t>How to chose an Open-Source project</a:t>
            </a:r>
          </a:p>
          <a:p>
            <a:pPr indent="-18288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100" dirty="0"/>
              <a:t>Open-Source communities &amp; events</a:t>
            </a:r>
          </a:p>
          <a:p>
            <a:pPr indent="-18288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100" dirty="0"/>
              <a:t>Google Summer Of Code mentor and contributor experience</a:t>
            </a:r>
          </a:p>
          <a:p>
            <a:pPr indent="-18288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100" dirty="0"/>
              <a:t>Do’s and Don'ts </a:t>
            </a:r>
          </a:p>
          <a:p>
            <a:pPr indent="-18288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100" dirty="0"/>
              <a:t>Demo</a:t>
            </a:r>
          </a:p>
          <a:p>
            <a:pPr indent="-18288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US" sz="1100" dirty="0"/>
          </a:p>
          <a:p>
            <a:pPr indent="-18288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US" sz="1100" dirty="0"/>
          </a:p>
          <a:p>
            <a:pPr indent="-18288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US" sz="11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F85E0883-9001-4D4E-9C91-E8D165DA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4AEEF45-F5C8-4322-9C98-33BB7A5A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85E4386-A445-455A-91C4-16DE5DA9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FB4329C-BF98-421E-8A0D-43A2CF95E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3CDC6B8-20F2-4C8D-8599-EC572C0BF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002"/>
            <a:ext cx="10058400" cy="15229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/>
              <a:t>What is Open Source Software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4342043-9755-451A-9341-6461ADE85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52F7E87-CD4F-40F9-978A-356F63B7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3B1ED61-05D6-47CD-8878-8406A83BD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graphicFrame>
        <p:nvGraphicFramePr>
          <p:cNvPr id="69" name="Content Placeholder 2">
            <a:extLst>
              <a:ext uri="{FF2B5EF4-FFF2-40B4-BE49-F238E27FC236}">
                <a16:creationId xmlns:a16="http://schemas.microsoft.com/office/drawing/2014/main" id="{C7E02EB0-4024-D28E-DCE5-0E69B5429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74093"/>
              </p:ext>
            </p:extLst>
          </p:nvPr>
        </p:nvGraphicFramePr>
        <p:xfrm>
          <a:off x="643466" y="633637"/>
          <a:ext cx="10905066" cy="3294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12809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600" kern="1200" cap="all" baseline="0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What is Open Source Software</a:t>
            </a:r>
          </a:p>
        </p:txBody>
      </p:sp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0D25206-34A4-4CD7-60FB-80FCC84C5F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250" y="378658"/>
            <a:ext cx="5173280" cy="3493688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0F8B0D-0B19-AA42-5D01-9EF10C24E3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5364" y="378658"/>
            <a:ext cx="5173280" cy="3493688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964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F85E0883-9001-4D4E-9C91-E8D165DA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4AEEF45-F5C8-4322-9C98-33BB7A5A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5E4386-A445-455A-91C4-16DE5DA9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Benefits of Open Source contribution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4" name="Content Placeholder 2">
            <a:extLst>
              <a:ext uri="{FF2B5EF4-FFF2-40B4-BE49-F238E27FC236}">
                <a16:creationId xmlns:a16="http://schemas.microsoft.com/office/drawing/2014/main" id="{B5E08EF6-EF11-B9D9-0782-C91856BA48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8221989"/>
              </p:ext>
            </p:extLst>
          </p:nvPr>
        </p:nvGraphicFramePr>
        <p:xfrm>
          <a:off x="1063625" y="212378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3E78364-8EBA-2F94-2980-03F5CB1F6327}"/>
              </a:ext>
            </a:extLst>
          </p:cNvPr>
          <p:cNvSpPr txBox="1"/>
          <p:nvPr/>
        </p:nvSpPr>
        <p:spPr>
          <a:xfrm>
            <a:off x="1063625" y="5480015"/>
            <a:ext cx="1033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>
                <a:solidFill>
                  <a:srgbClr val="C00000"/>
                </a:solidFill>
                <a:effectLst/>
              </a:rPr>
              <a:t>Reading few lines of code is worth more than reading 500 pages of a book, you automatically tend to pickup some great practices while coding. </a:t>
            </a:r>
            <a:endParaRPr lang="en-US" sz="14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560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85E0883-9001-4D4E-9C91-E8D165DA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4AEEF45-F5C8-4322-9C98-33BB7A5A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85E4386-A445-455A-91C4-16DE5DA9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B8F15AE3-A549-4E9C-A62A-C6256C1EE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1789832D-7426-4DC3-9DFD-E3E3BB473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738A7C6-2A60-4720-B4A8-8703EF35E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1" y="822324"/>
            <a:ext cx="5149596" cy="5228279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268" y="1477131"/>
            <a:ext cx="3816126" cy="3915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/>
              <a:t>Open Source MYTHS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19A336F-42B4-43F8-B0F7-77F5CBD1E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7" name="Content Placeholder 2">
            <a:extLst>
              <a:ext uri="{FF2B5EF4-FFF2-40B4-BE49-F238E27FC236}">
                <a16:creationId xmlns:a16="http://schemas.microsoft.com/office/drawing/2014/main" id="{54142C10-133E-C9CC-5BF3-5CEA90FA1A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3104166"/>
              </p:ext>
            </p:extLst>
          </p:nvPr>
        </p:nvGraphicFramePr>
        <p:xfrm>
          <a:off x="641350" y="1387475"/>
          <a:ext cx="5132388" cy="4090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28090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ROLES IN TYPICAL OPEN SOURCE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CC7258-FB1C-D383-AA69-3D5A5EAA1DDC}"/>
              </a:ext>
            </a:extLst>
          </p:cNvPr>
          <p:cNvSpPr txBox="1"/>
          <p:nvPr/>
        </p:nvSpPr>
        <p:spPr>
          <a:xfrm>
            <a:off x="1069848" y="2320412"/>
            <a:ext cx="10058400" cy="3851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Author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/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Owner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/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Maintainers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/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Contributors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/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Community Members/Users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175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49">
            <a:extLst>
              <a:ext uri="{FF2B5EF4-FFF2-40B4-BE49-F238E27FC236}">
                <a16:creationId xmlns:a16="http://schemas.microsoft.com/office/drawing/2014/main" id="{F85E0883-9001-4D4E-9C91-E8D165DA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4AEEF45-F5C8-4322-9C98-33BB7A5A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85E4386-A445-455A-91C4-16DE5DA9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70" name="Rectangle 53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/>
              <a:t>How to get started with open source</a:t>
            </a:r>
          </a:p>
        </p:txBody>
      </p:sp>
      <p:grpSp>
        <p:nvGrpSpPr>
          <p:cNvPr id="71" name="Group 55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2" name="Oval 56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3" name="Oval 57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74" name="Content Placeholder 2">
            <a:extLst>
              <a:ext uri="{FF2B5EF4-FFF2-40B4-BE49-F238E27FC236}">
                <a16:creationId xmlns:a16="http://schemas.microsoft.com/office/drawing/2014/main" id="{7C74D330-9BBE-0965-2E98-6C8EDEA5E6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417144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52629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72" name="Oval 14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73" name="Rectangle 151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53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55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465790"/>
            <a:ext cx="3860798" cy="39413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/>
              <a:t>How to chose an open source project</a:t>
            </a:r>
          </a:p>
        </p:txBody>
      </p:sp>
      <p:sp>
        <p:nvSpPr>
          <p:cNvPr id="176" name="TextBox 2">
            <a:extLst>
              <a:ext uri="{FF2B5EF4-FFF2-40B4-BE49-F238E27FC236}">
                <a16:creationId xmlns:a16="http://schemas.microsoft.com/office/drawing/2014/main" id="{E6CC7258-FB1C-D383-AA69-3D5A5EAA1DDC}"/>
              </a:ext>
            </a:extLst>
          </p:cNvPr>
          <p:cNvSpPr txBox="1"/>
          <p:nvPr/>
        </p:nvSpPr>
        <p:spPr>
          <a:xfrm>
            <a:off x="6417733" y="1359090"/>
            <a:ext cx="5132665" cy="404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182880" fontAlgn="base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b="0" i="0" dirty="0">
                <a:effectLst/>
              </a:rPr>
              <a:t>Project with License file and following Open Source guidelines</a:t>
            </a:r>
          </a:p>
          <a:p>
            <a:pPr indent="-182880" fontAlgn="base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Project, community, Maintainers are active</a:t>
            </a:r>
          </a:p>
          <a:p>
            <a:pPr indent="-182880" fontAlgn="base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Availability of Good First </a:t>
            </a:r>
            <a:r>
              <a:rPr lang="en-US" b="0" i="0" dirty="0">
                <a:effectLst/>
              </a:rPr>
              <a:t>Open issues</a:t>
            </a:r>
          </a:p>
          <a:p>
            <a:pPr indent="-182880" fontAlgn="base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PRs getting merged actively, Issues getting closed</a:t>
            </a:r>
          </a:p>
          <a:p>
            <a:pPr indent="-182880" fontAlgn="base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b="0" i="0" dirty="0">
                <a:effectLst/>
              </a:rPr>
              <a:t>Active discussions, meetings in community forums</a:t>
            </a:r>
          </a:p>
          <a:p>
            <a:pPr indent="-182880" fontAlgn="base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Appreciating environment</a:t>
            </a:r>
            <a:endParaRPr lang="en-US" b="0" i="0" dirty="0">
              <a:effectLst/>
            </a:endParaRPr>
          </a:p>
        </p:txBody>
      </p:sp>
      <p:sp>
        <p:nvSpPr>
          <p:cNvPr id="177" name="Rectangle 157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5711"/>
      </p:ext>
    </p:extLst>
  </p:cSld>
  <p:clrMapOvr>
    <a:masterClrMapping/>
  </p:clrMapOvr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D0CD087D-3784-4051-993A-DCD320E11131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B0135648-3A67-4268-9BA1-044BA5FC9795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1980BB4A-C572-4B5E-9030-AE366E4DC02E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633C6420-6C6E-4D6F-8915-1E4716AC76EE}"/>
    </a:ext>
  </a:extLst>
</a:theme>
</file>

<file path=ppt/theme/theme5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Balancing Act</Template>
  <TotalTime>2152</TotalTime>
  <Words>604</Words>
  <Application>Microsoft Macintosh PowerPoint</Application>
  <PresentationFormat>Widescreen</PresentationFormat>
  <Paragraphs>109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Arial</vt:lpstr>
      <vt:lpstr>Calibri</vt:lpstr>
      <vt:lpstr>Rockwell</vt:lpstr>
      <vt:lpstr>Rockwell Condensed</vt:lpstr>
      <vt:lpstr>Rockwell Extra Bold</vt:lpstr>
      <vt:lpstr>Segoe UI</vt:lpstr>
      <vt:lpstr>Segoe UI Light</vt:lpstr>
      <vt:lpstr>Wingdings</vt:lpstr>
      <vt:lpstr>Balancing Act</vt:lpstr>
      <vt:lpstr>Wellspring</vt:lpstr>
      <vt:lpstr>Star of the show</vt:lpstr>
      <vt:lpstr>Amusements</vt:lpstr>
      <vt:lpstr>Wood Type</vt:lpstr>
      <vt:lpstr>Kickstart your open-source journey !!</vt:lpstr>
      <vt:lpstr>What’s on the Agenda ?</vt:lpstr>
      <vt:lpstr>What is Open Source Software</vt:lpstr>
      <vt:lpstr>What is Open Source Software</vt:lpstr>
      <vt:lpstr>Benefits of Open Source contribution</vt:lpstr>
      <vt:lpstr>Open Source MYTHS</vt:lpstr>
      <vt:lpstr>ROLES IN TYPICAL OPEN SOURCE PROJECT</vt:lpstr>
      <vt:lpstr>How to get started with open source</vt:lpstr>
      <vt:lpstr>How to chose an open source project</vt:lpstr>
      <vt:lpstr>Open source communities &amp; EVENTS</vt:lpstr>
      <vt:lpstr>GSOC MENTOR &amp; MENTEE EXPERIENCE</vt:lpstr>
      <vt:lpstr>Do’s AND DON’TS IN OPEN SOURCE</vt:lpstr>
      <vt:lpstr>DemO</vt:lpstr>
      <vt:lpstr>Connect with 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 Kubernetes cluster using Prometheus &amp; grafana</dc:title>
  <dc:creator>Sagar Utekar</dc:creator>
  <cp:lastModifiedBy>Sagar Utekar</cp:lastModifiedBy>
  <cp:revision>130</cp:revision>
  <dcterms:created xsi:type="dcterms:W3CDTF">2022-10-07T02:29:44Z</dcterms:created>
  <dcterms:modified xsi:type="dcterms:W3CDTF">2022-10-28T03:09:15Z</dcterms:modified>
</cp:coreProperties>
</file>